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notesSlides/notesSlide14.xml" ContentType="application/vnd.openxmlformats-officedocument.presentationml.notesSlide+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notesSlides/notesSlide15.xml" ContentType="application/vnd.openxmlformats-officedocument.presentationml.notesSlide+xml"/>
  <Override PartName="/ppt/ink/ink57.xml" ContentType="application/inkml+xml"/>
  <Override PartName="/ppt/ink/ink58.xml" ContentType="application/inkml+xml"/>
  <Override PartName="/ppt/ink/ink59.xml" ContentType="application/inkml+xml"/>
  <Override PartName="/ppt/ink/ink60.xml" ContentType="application/inkml+xml"/>
  <Override PartName="/ppt/ink/ink61.xml" ContentType="application/inkml+xml"/>
  <Override PartName="/ppt/ink/ink62.xml" ContentType="application/inkml+xml"/>
  <Override PartName="/ppt/ink/ink63.xml" ContentType="application/inkml+xml"/>
  <Override PartName="/ppt/ink/ink64.xml" ContentType="application/inkml+xml"/>
  <Override PartName="/ppt/ink/ink65.xml" ContentType="application/inkml+xml"/>
  <Override PartName="/ppt/ink/ink66.xml" ContentType="application/inkml+xml"/>
  <Override PartName="/ppt/ink/ink67.xml" ContentType="application/inkml+xml"/>
  <Override PartName="/ppt/ink/ink68.xml" ContentType="application/inkml+xml"/>
  <Override PartName="/ppt/ink/ink69.xml" ContentType="application/inkml+xml"/>
  <Override PartName="/ppt/ink/ink70.xml" ContentType="application/inkml+xml"/>
  <Override PartName="/ppt/ink/ink71.xml" ContentType="application/inkml+xml"/>
  <Override PartName="/ppt/ink/ink72.xml" ContentType="application/inkml+xml"/>
  <Override PartName="/ppt/ink/ink73.xml" ContentType="application/inkml+xml"/>
  <Override PartName="/ppt/ink/ink74.xml" ContentType="application/inkml+xml"/>
  <Override PartName="/ppt/ink/ink75.xml" ContentType="application/inkml+xml"/>
  <Override PartName="/ppt/ink/ink76.xml" ContentType="application/inkml+xml"/>
  <Override PartName="/ppt/ink/ink77.xml" ContentType="application/inkml+xml"/>
  <Override PartName="/ppt/ink/ink78.xml" ContentType="application/inkml+xml"/>
  <Override PartName="/ppt/ink/ink79.xml" ContentType="application/inkml+xml"/>
  <Override PartName="/ppt/ink/ink80.xml" ContentType="application/inkml+xml"/>
  <Override PartName="/ppt/ink/ink81.xml" ContentType="application/inkml+xml"/>
  <Override PartName="/ppt/ink/ink82.xml" ContentType="application/inkml+xml"/>
  <Override PartName="/ppt/ink/ink83.xml" ContentType="application/inkml+xml"/>
  <Override PartName="/ppt/ink/ink84.xml" ContentType="application/inkml+xml"/>
  <Override PartName="/ppt/ink/ink85.xml" ContentType="application/inkml+xml"/>
  <Override PartName="/ppt/ink/ink86.xml" ContentType="application/inkml+xml"/>
  <Override PartName="/ppt/ink/ink87.xml" ContentType="application/inkml+xml"/>
  <Override PartName="/ppt/notesSlides/notesSlide16.xml" ContentType="application/vnd.openxmlformats-officedocument.presentationml.notesSlide+xml"/>
  <Override PartName="/ppt/ink/ink88.xml" ContentType="application/inkml+xml"/>
  <Override PartName="/ppt/ink/ink89.xml" ContentType="application/inkml+xml"/>
  <Override PartName="/ppt/ink/ink90.xml" ContentType="application/inkml+xml"/>
  <Override PartName="/ppt/ink/ink91.xml" ContentType="application/inkml+xml"/>
  <Override PartName="/ppt/ink/ink92.xml" ContentType="application/inkml+xml"/>
  <Override PartName="/ppt/ink/ink93.xml" ContentType="application/inkml+xml"/>
  <Override PartName="/ppt/ink/ink94.xml" ContentType="application/inkml+xml"/>
  <Override PartName="/ppt/ink/ink95.xml" ContentType="application/inkml+xml"/>
  <Override PartName="/ppt/ink/ink96.xml" ContentType="application/inkml+xml"/>
  <Override PartName="/ppt/ink/ink97.xml" ContentType="application/inkml+xml"/>
  <Override PartName="/ppt/ink/ink98.xml" ContentType="application/inkml+xml"/>
  <Override PartName="/ppt/ink/ink99.xml" ContentType="application/inkml+xml"/>
  <Override PartName="/ppt/ink/ink100.xml" ContentType="application/inkml+xml"/>
  <Override PartName="/ppt/ink/ink101.xml" ContentType="application/inkml+xml"/>
  <Override PartName="/ppt/ink/ink102.xml" ContentType="application/inkml+xml"/>
  <Override PartName="/ppt/ink/ink103.xml" ContentType="application/inkml+xml"/>
  <Override PartName="/ppt/ink/ink104.xml" ContentType="application/inkml+xml"/>
  <Override PartName="/ppt/ink/ink105.xml" ContentType="application/inkml+xml"/>
  <Override PartName="/ppt/ink/ink106.xml" ContentType="application/inkml+xml"/>
  <Override PartName="/ppt/ink/ink107.xml" ContentType="application/inkml+xml"/>
  <Override PartName="/ppt/ink/ink108.xml" ContentType="application/inkml+xml"/>
  <Override PartName="/ppt/ink/ink109.xml" ContentType="application/inkml+xml"/>
  <Override PartName="/ppt/ink/ink110.xml" ContentType="application/inkml+xml"/>
  <Override PartName="/ppt/ink/ink111.xml" ContentType="application/inkml+xml"/>
  <Override PartName="/ppt/ink/ink112.xml" ContentType="application/inkml+xml"/>
  <Override PartName="/ppt/ink/ink113.xml" ContentType="application/inkml+xml"/>
  <Override PartName="/ppt/ink/ink114.xml" ContentType="application/inkml+xml"/>
  <Override PartName="/ppt/ink/ink115.xml" ContentType="application/inkml+xml"/>
  <Override PartName="/ppt/ink/ink116.xml" ContentType="application/inkml+xml"/>
  <Override PartName="/ppt/ink/ink117.xml" ContentType="application/inkml+xml"/>
  <Override PartName="/ppt/ink/ink118.xml" ContentType="application/inkml+xml"/>
  <Override PartName="/ppt/ink/ink119.xml" ContentType="application/inkml+xml"/>
  <Override PartName="/ppt/ink/ink120.xml" ContentType="application/inkml+xml"/>
  <Override PartName="/ppt/ink/ink121.xml" ContentType="application/inkml+xml"/>
  <Override PartName="/ppt/ink/ink122.xml" ContentType="application/inkml+xml"/>
  <Override PartName="/ppt/ink/ink123.xml" ContentType="application/inkml+xml"/>
  <Override PartName="/ppt/ink/ink124.xml" ContentType="application/inkml+xml"/>
  <Override PartName="/ppt/ink/ink125.xml" ContentType="application/inkml+xml"/>
  <Override PartName="/ppt/ink/ink126.xml" ContentType="application/inkml+xml"/>
  <Override PartName="/ppt/ink/ink127.xml" ContentType="application/inkml+xml"/>
  <Override PartName="/ppt/ink/ink128.xml" ContentType="application/inkml+xml"/>
  <Override PartName="/ppt/ink/ink129.xml" ContentType="application/inkml+xml"/>
  <Override PartName="/ppt/notesSlides/notesSlide17.xml" ContentType="application/vnd.openxmlformats-officedocument.presentationml.notesSlide+xml"/>
  <Override PartName="/ppt/ink/ink130.xml" ContentType="application/inkml+xml"/>
  <Override PartName="/ppt/ink/ink131.xml" ContentType="application/inkml+xml"/>
  <Override PartName="/ppt/ink/ink132.xml" ContentType="application/inkml+xml"/>
  <Override PartName="/ppt/ink/ink133.xml" ContentType="application/inkml+xml"/>
  <Override PartName="/ppt/ink/ink134.xml" ContentType="application/inkml+xml"/>
  <Override PartName="/ppt/ink/ink135.xml" ContentType="application/inkml+xml"/>
  <Override PartName="/ppt/ink/ink136.xml" ContentType="application/inkml+xml"/>
  <Override PartName="/ppt/ink/ink137.xml" ContentType="application/inkml+xml"/>
  <Override PartName="/ppt/ink/ink138.xml" ContentType="application/inkml+xml"/>
  <Override PartName="/ppt/ink/ink139.xml" ContentType="application/inkml+xml"/>
  <Override PartName="/ppt/ink/ink140.xml" ContentType="application/inkml+xml"/>
  <Override PartName="/ppt/ink/ink141.xml" ContentType="application/inkml+xml"/>
  <Override PartName="/ppt/ink/ink142.xml" ContentType="application/inkml+xml"/>
  <Override PartName="/ppt/ink/ink143.xml" ContentType="application/inkml+xml"/>
  <Override PartName="/ppt/ink/ink144.xml" ContentType="application/inkml+xml"/>
  <Override PartName="/ppt/ink/ink145.xml" ContentType="application/inkml+xml"/>
  <Override PartName="/ppt/ink/ink146.xml" ContentType="application/inkml+xml"/>
  <Override PartName="/ppt/ink/ink147.xml" ContentType="application/inkml+xml"/>
  <Override PartName="/ppt/ink/ink148.xml" ContentType="application/inkml+xml"/>
  <Override PartName="/ppt/ink/ink149.xml" ContentType="application/inkml+xml"/>
  <Override PartName="/ppt/ink/ink150.xml" ContentType="application/inkml+xml"/>
  <Override PartName="/ppt/ink/ink151.xml" ContentType="application/inkml+xml"/>
  <Override PartName="/ppt/ink/ink152.xml" ContentType="application/inkml+xml"/>
  <Override PartName="/ppt/ink/ink153.xml" ContentType="application/inkml+xml"/>
  <Override PartName="/ppt/ink/ink154.xml" ContentType="application/inkml+xml"/>
  <Override PartName="/ppt/ink/ink155.xml" ContentType="application/inkml+xml"/>
  <Override PartName="/ppt/ink/ink156.xml" ContentType="application/inkml+xml"/>
  <Override PartName="/ppt/ink/ink157.xml" ContentType="application/inkml+xml"/>
  <Override PartName="/ppt/ink/ink158.xml" ContentType="application/inkml+xml"/>
  <Override PartName="/ppt/ink/ink159.xml" ContentType="application/inkml+xml"/>
  <Override PartName="/ppt/ink/ink160.xml" ContentType="application/inkml+xml"/>
  <Override PartName="/ppt/ink/ink161.xml" ContentType="application/inkml+xml"/>
  <Override PartName="/ppt/ink/ink162.xml" ContentType="application/inkml+xml"/>
  <Override PartName="/ppt/ink/ink163.xml" ContentType="application/inkml+xml"/>
  <Override PartName="/ppt/ink/ink164.xml" ContentType="application/inkml+xml"/>
  <Override PartName="/ppt/ink/ink165.xml" ContentType="application/inkml+xml"/>
  <Override PartName="/ppt/ink/ink166.xml" ContentType="application/inkml+xml"/>
  <Override PartName="/ppt/ink/ink167.xml" ContentType="application/inkml+xml"/>
  <Override PartName="/ppt/notesSlides/notesSlide18.xml" ContentType="application/vnd.openxmlformats-officedocument.presentationml.notesSlide+xml"/>
  <Override PartName="/ppt/ink/ink168.xml" ContentType="application/inkml+xml"/>
  <Override PartName="/ppt/ink/ink169.xml" ContentType="application/inkml+xml"/>
  <Override PartName="/ppt/ink/ink170.xml" ContentType="application/inkml+xml"/>
  <Override PartName="/ppt/ink/ink171.xml" ContentType="application/inkml+xml"/>
  <Override PartName="/ppt/ink/ink172.xml" ContentType="application/inkml+xml"/>
  <Override PartName="/ppt/ink/ink173.xml" ContentType="application/inkml+xml"/>
  <Override PartName="/ppt/ink/ink174.xml" ContentType="application/inkml+xml"/>
  <Override PartName="/ppt/ink/ink175.xml" ContentType="application/inkml+xml"/>
  <Override PartName="/ppt/ink/ink176.xml" ContentType="application/inkml+xml"/>
  <Override PartName="/ppt/ink/ink177.xml" ContentType="application/inkml+xml"/>
  <Override PartName="/ppt/ink/ink178.xml" ContentType="application/inkml+xml"/>
  <Override PartName="/ppt/ink/ink179.xml" ContentType="application/inkml+xml"/>
  <Override PartName="/ppt/ink/ink180.xml" ContentType="application/inkml+xml"/>
  <Override PartName="/ppt/ink/ink181.xml" ContentType="application/inkml+xml"/>
  <Override PartName="/ppt/ink/ink182.xml" ContentType="application/inkml+xml"/>
  <Override PartName="/ppt/ink/ink183.xml" ContentType="application/inkml+xml"/>
  <Override PartName="/ppt/ink/ink184.xml" ContentType="application/inkml+xml"/>
  <Override PartName="/ppt/ink/ink185.xml" ContentType="application/inkml+xml"/>
  <Override PartName="/ppt/ink/ink186.xml" ContentType="application/inkml+xml"/>
  <Override PartName="/ppt/ink/ink187.xml" ContentType="application/inkml+xml"/>
  <Override PartName="/ppt/ink/ink188.xml" ContentType="application/inkml+xml"/>
  <Override PartName="/ppt/ink/ink189.xml" ContentType="application/inkml+xml"/>
  <Override PartName="/ppt/ink/ink190.xml" ContentType="application/inkml+xml"/>
  <Override PartName="/ppt/ink/ink191.xml" ContentType="application/inkml+xml"/>
  <Override PartName="/ppt/ink/ink192.xml" ContentType="application/inkml+xml"/>
  <Override PartName="/ppt/ink/ink193.xml" ContentType="application/inkml+xml"/>
  <Override PartName="/ppt/ink/ink194.xml" ContentType="application/inkml+xml"/>
  <Override PartName="/ppt/ink/ink195.xml" ContentType="application/inkml+xml"/>
  <Override PartName="/ppt/ink/ink196.xml" ContentType="application/inkml+xml"/>
  <Override PartName="/ppt/ink/ink197.xml" ContentType="application/inkml+xml"/>
  <Override PartName="/ppt/ink/ink198.xml" ContentType="application/inkml+xml"/>
  <Override PartName="/ppt/ink/ink199.xml" ContentType="application/inkml+xml"/>
  <Override PartName="/ppt/ink/ink200.xml" ContentType="application/inkml+xml"/>
  <Override PartName="/ppt/ink/ink201.xml" ContentType="application/inkml+xml"/>
  <Override PartName="/ppt/ink/ink202.xml" ContentType="application/inkml+xml"/>
  <Override PartName="/ppt/ink/ink203.xml" ContentType="application/inkml+xml"/>
  <Override PartName="/ppt/ink/ink204.xml" ContentType="application/inkml+xml"/>
  <Override PartName="/ppt/ink/ink205.xml" ContentType="application/inkml+xml"/>
  <Override PartName="/ppt/notesSlides/notesSlide19.xml" ContentType="application/vnd.openxmlformats-officedocument.presentationml.notesSlide+xml"/>
  <Override PartName="/ppt/ink/ink206.xml" ContentType="application/inkml+xml"/>
  <Override PartName="/ppt/ink/ink207.xml" ContentType="application/inkml+xml"/>
  <Override PartName="/ppt/ink/ink208.xml" ContentType="application/inkml+xml"/>
  <Override PartName="/ppt/ink/ink209.xml" ContentType="application/inkml+xml"/>
  <Override PartName="/ppt/ink/ink210.xml" ContentType="application/inkml+xml"/>
  <Override PartName="/ppt/ink/ink211.xml" ContentType="application/inkml+xml"/>
  <Override PartName="/ppt/ink/ink212.xml" ContentType="application/inkml+xml"/>
  <Override PartName="/ppt/ink/ink213.xml" ContentType="application/inkml+xml"/>
  <Override PartName="/ppt/ink/ink214.xml" ContentType="application/inkml+xml"/>
  <Override PartName="/ppt/ink/ink215.xml" ContentType="application/inkml+xml"/>
  <Override PartName="/ppt/ink/ink216.xml" ContentType="application/inkml+xml"/>
  <Override PartName="/ppt/ink/ink217.xml" ContentType="application/inkml+xml"/>
  <Override PartName="/ppt/ink/ink218.xml" ContentType="application/inkml+xml"/>
  <Override PartName="/ppt/ink/ink219.xml" ContentType="application/inkml+xml"/>
  <Override PartName="/ppt/ink/ink220.xml" ContentType="application/inkml+xml"/>
  <Override PartName="/ppt/ink/ink221.xml" ContentType="application/inkml+xml"/>
  <Override PartName="/ppt/ink/ink222.xml" ContentType="application/inkml+xml"/>
  <Override PartName="/ppt/ink/ink223.xml" ContentType="application/inkml+xml"/>
  <Override PartName="/ppt/ink/ink224.xml" ContentType="application/inkml+xml"/>
  <Override PartName="/ppt/ink/ink225.xml" ContentType="application/inkml+xml"/>
  <Override PartName="/ppt/ink/ink226.xml" ContentType="application/inkml+xml"/>
  <Override PartName="/ppt/ink/ink227.xml" ContentType="application/inkml+xml"/>
  <Override PartName="/ppt/ink/ink228.xml" ContentType="application/inkml+xml"/>
  <Override PartName="/ppt/ink/ink229.xml" ContentType="application/inkml+xml"/>
  <Override PartName="/ppt/ink/ink230.xml" ContentType="application/inkml+xml"/>
  <Override PartName="/ppt/ink/ink231.xml" ContentType="application/inkml+xml"/>
  <Override PartName="/ppt/ink/ink232.xml" ContentType="application/inkml+xml"/>
  <Override PartName="/ppt/ink/ink233.xml" ContentType="application/inkml+xml"/>
  <Override PartName="/ppt/ink/ink234.xml" ContentType="application/inkml+xml"/>
  <Override PartName="/ppt/ink/ink235.xml" ContentType="application/inkml+xml"/>
  <Override PartName="/ppt/ink/ink236.xml" ContentType="application/inkml+xml"/>
  <Override PartName="/ppt/ink/ink237.xml" ContentType="application/inkml+xml"/>
  <Override PartName="/ppt/ink/ink238.xml" ContentType="application/inkml+xml"/>
  <Override PartName="/ppt/ink/ink239.xml" ContentType="application/inkml+xml"/>
  <Override PartName="/ppt/ink/ink240.xml" ContentType="application/inkml+xml"/>
  <Override PartName="/ppt/ink/ink241.xml" ContentType="application/inkml+xml"/>
  <Override PartName="/ppt/ink/ink242.xml" ContentType="application/inkml+xml"/>
  <Override PartName="/ppt/ink/ink243.xml" ContentType="application/inkml+xml"/>
  <Override PartName="/ppt/notesSlides/notesSlide20.xml" ContentType="application/vnd.openxmlformats-officedocument.presentationml.notesSlide+xml"/>
  <Override PartName="/ppt/ink/ink244.xml" ContentType="application/inkml+xml"/>
  <Override PartName="/ppt/ink/ink245.xml" ContentType="application/inkml+xml"/>
  <Override PartName="/ppt/ink/ink246.xml" ContentType="application/inkml+xml"/>
  <Override PartName="/ppt/ink/ink247.xml" ContentType="application/inkml+xml"/>
  <Override PartName="/ppt/ink/ink248.xml" ContentType="application/inkml+xml"/>
  <Override PartName="/ppt/ink/ink249.xml" ContentType="application/inkml+xml"/>
  <Override PartName="/ppt/ink/ink250.xml" ContentType="application/inkml+xml"/>
  <Override PartName="/ppt/ink/ink251.xml" ContentType="application/inkml+xml"/>
  <Override PartName="/ppt/ink/ink252.xml" ContentType="application/inkml+xml"/>
  <Override PartName="/ppt/ink/ink253.xml" ContentType="application/inkml+xml"/>
  <Override PartName="/ppt/ink/ink254.xml" ContentType="application/inkml+xml"/>
  <Override PartName="/ppt/ink/ink255.xml" ContentType="application/inkml+xml"/>
  <Override PartName="/ppt/ink/ink256.xml" ContentType="application/inkml+xml"/>
  <Override PartName="/ppt/ink/ink257.xml" ContentType="application/inkml+xml"/>
  <Override PartName="/ppt/ink/ink258.xml" ContentType="application/inkml+xml"/>
  <Override PartName="/ppt/ink/ink259.xml" ContentType="application/inkml+xml"/>
  <Override PartName="/ppt/ink/ink260.xml" ContentType="application/inkml+xml"/>
  <Override PartName="/ppt/ink/ink261.xml" ContentType="application/inkml+xml"/>
  <Override PartName="/ppt/ink/ink262.xml" ContentType="application/inkml+xml"/>
  <Override PartName="/ppt/ink/ink263.xml" ContentType="application/inkml+xml"/>
  <Override PartName="/ppt/ink/ink264.xml" ContentType="application/inkml+xml"/>
  <Override PartName="/ppt/ink/ink265.xml" ContentType="application/inkml+xml"/>
  <Override PartName="/ppt/ink/ink266.xml" ContentType="application/inkml+xml"/>
  <Override PartName="/ppt/ink/ink267.xml" ContentType="application/inkml+xml"/>
  <Override PartName="/ppt/ink/ink268.xml" ContentType="application/inkml+xml"/>
  <Override PartName="/ppt/ink/ink269.xml" ContentType="application/inkml+xml"/>
  <Override PartName="/ppt/ink/ink270.xml" ContentType="application/inkml+xml"/>
  <Override PartName="/ppt/ink/ink271.xml" ContentType="application/inkml+xml"/>
  <Override PartName="/ppt/ink/ink272.xml" ContentType="application/inkml+xml"/>
  <Override PartName="/ppt/ink/ink273.xml" ContentType="application/inkml+xml"/>
  <Override PartName="/ppt/ink/ink274.xml" ContentType="application/inkml+xml"/>
  <Override PartName="/ppt/ink/ink275.xml" ContentType="application/inkml+xml"/>
  <Override PartName="/ppt/ink/ink276.xml" ContentType="application/inkml+xml"/>
  <Override PartName="/ppt/ink/ink277.xml" ContentType="application/inkml+xml"/>
  <Override PartName="/ppt/ink/ink278.xml" ContentType="application/inkml+xml"/>
  <Override PartName="/ppt/ink/ink279.xml" ContentType="application/inkml+xml"/>
  <Override PartName="/ppt/ink/ink280.xml" ContentType="application/inkml+xml"/>
  <Override PartName="/ppt/ink/ink281.xml" ContentType="application/inkml+xml"/>
  <Override PartName="/ppt/notesSlides/notesSlide21.xml" ContentType="application/vnd.openxmlformats-officedocument.presentationml.notesSlide+xml"/>
  <Override PartName="/ppt/ink/ink282.xml" ContentType="application/inkml+xml"/>
  <Override PartName="/ppt/ink/ink283.xml" ContentType="application/inkml+xml"/>
  <Override PartName="/ppt/ink/ink284.xml" ContentType="application/inkml+xml"/>
  <Override PartName="/ppt/ink/ink285.xml" ContentType="application/inkml+xml"/>
  <Override PartName="/ppt/ink/ink286.xml" ContentType="application/inkml+xml"/>
  <Override PartName="/ppt/ink/ink287.xml" ContentType="application/inkml+xml"/>
  <Override PartName="/ppt/ink/ink288.xml" ContentType="application/inkml+xml"/>
  <Override PartName="/ppt/ink/ink289.xml" ContentType="application/inkml+xml"/>
  <Override PartName="/ppt/ink/ink290.xml" ContentType="application/inkml+xml"/>
  <Override PartName="/ppt/ink/ink291.xml" ContentType="application/inkml+xml"/>
  <Override PartName="/ppt/ink/ink292.xml" ContentType="application/inkml+xml"/>
  <Override PartName="/ppt/ink/ink293.xml" ContentType="application/inkml+xml"/>
  <Override PartName="/ppt/ink/ink294.xml" ContentType="application/inkml+xml"/>
  <Override PartName="/ppt/ink/ink295.xml" ContentType="application/inkml+xml"/>
  <Override PartName="/ppt/ink/ink296.xml" ContentType="application/inkml+xml"/>
  <Override PartName="/ppt/ink/ink297.xml" ContentType="application/inkml+xml"/>
  <Override PartName="/ppt/ink/ink298.xml" ContentType="application/inkml+xml"/>
  <Override PartName="/ppt/ink/ink299.xml" ContentType="application/inkml+xml"/>
  <Override PartName="/ppt/ink/ink300.xml" ContentType="application/inkml+xml"/>
  <Override PartName="/ppt/ink/ink301.xml" ContentType="application/inkml+xml"/>
  <Override PartName="/ppt/ink/ink302.xml" ContentType="application/inkml+xml"/>
  <Override PartName="/ppt/ink/ink303.xml" ContentType="application/inkml+xml"/>
  <Override PartName="/ppt/ink/ink304.xml" ContentType="application/inkml+xml"/>
  <Override PartName="/ppt/ink/ink305.xml" ContentType="application/inkml+xml"/>
  <Override PartName="/ppt/ink/ink306.xml" ContentType="application/inkml+xml"/>
  <Override PartName="/ppt/ink/ink307.xml" ContentType="application/inkml+xml"/>
  <Override PartName="/ppt/ink/ink308.xml" ContentType="application/inkml+xml"/>
  <Override PartName="/ppt/ink/ink309.xml" ContentType="application/inkml+xml"/>
  <Override PartName="/ppt/ink/ink310.xml" ContentType="application/inkml+xml"/>
  <Override PartName="/ppt/ink/ink311.xml" ContentType="application/inkml+xml"/>
  <Override PartName="/ppt/ink/ink312.xml" ContentType="application/inkml+xml"/>
  <Override PartName="/ppt/ink/ink313.xml" ContentType="application/inkml+xml"/>
  <Override PartName="/ppt/ink/ink314.xml" ContentType="application/inkml+xml"/>
  <Override PartName="/ppt/ink/ink315.xml" ContentType="application/inkml+xml"/>
  <Override PartName="/ppt/ink/ink316.xml" ContentType="application/inkml+xml"/>
  <Override PartName="/ppt/ink/ink317.xml" ContentType="application/inkml+xml"/>
  <Override PartName="/ppt/ink/ink318.xml" ContentType="application/inkml+xml"/>
  <Override PartName="/ppt/ink/ink319.xml" ContentType="application/inkml+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4"/>
  </p:sldMasterIdLst>
  <p:notesMasterIdLst>
    <p:notesMasterId r:id="rId66"/>
  </p:notesMasterIdLst>
  <p:sldIdLst>
    <p:sldId id="256" r:id="rId5"/>
    <p:sldId id="281" r:id="rId6"/>
    <p:sldId id="287" r:id="rId7"/>
    <p:sldId id="317" r:id="rId8"/>
    <p:sldId id="355" r:id="rId9"/>
    <p:sldId id="356" r:id="rId10"/>
    <p:sldId id="358" r:id="rId11"/>
    <p:sldId id="329" r:id="rId12"/>
    <p:sldId id="334" r:id="rId13"/>
    <p:sldId id="330" r:id="rId14"/>
    <p:sldId id="359" r:id="rId15"/>
    <p:sldId id="391" r:id="rId16"/>
    <p:sldId id="392" r:id="rId17"/>
    <p:sldId id="393" r:id="rId18"/>
    <p:sldId id="394" r:id="rId19"/>
    <p:sldId id="395" r:id="rId20"/>
    <p:sldId id="396" r:id="rId21"/>
    <p:sldId id="400" r:id="rId22"/>
    <p:sldId id="401" r:id="rId23"/>
    <p:sldId id="402" r:id="rId24"/>
    <p:sldId id="403" r:id="rId25"/>
    <p:sldId id="331" r:id="rId26"/>
    <p:sldId id="337" r:id="rId27"/>
    <p:sldId id="340" r:id="rId28"/>
    <p:sldId id="349" r:id="rId29"/>
    <p:sldId id="360" r:id="rId30"/>
    <p:sldId id="309" r:id="rId31"/>
    <p:sldId id="316" r:id="rId32"/>
    <p:sldId id="318" r:id="rId33"/>
    <p:sldId id="364" r:id="rId34"/>
    <p:sldId id="365" r:id="rId35"/>
    <p:sldId id="319" r:id="rId36"/>
    <p:sldId id="310" r:id="rId37"/>
    <p:sldId id="320" r:id="rId38"/>
    <p:sldId id="321" r:id="rId39"/>
    <p:sldId id="366" r:id="rId40"/>
    <p:sldId id="367" r:id="rId41"/>
    <p:sldId id="322" r:id="rId42"/>
    <p:sldId id="311" r:id="rId43"/>
    <p:sldId id="323" r:id="rId44"/>
    <p:sldId id="324" r:id="rId45"/>
    <p:sldId id="404" r:id="rId46"/>
    <p:sldId id="405" r:id="rId47"/>
    <p:sldId id="325" r:id="rId48"/>
    <p:sldId id="333" r:id="rId49"/>
    <p:sldId id="312" r:id="rId50"/>
    <p:sldId id="369" r:id="rId51"/>
    <p:sldId id="368" r:id="rId52"/>
    <p:sldId id="328" r:id="rId53"/>
    <p:sldId id="314" r:id="rId54"/>
    <p:sldId id="313" r:id="rId55"/>
    <p:sldId id="362" r:id="rId56"/>
    <p:sldId id="315" r:id="rId57"/>
    <p:sldId id="374" r:id="rId58"/>
    <p:sldId id="406" r:id="rId59"/>
    <p:sldId id="407" r:id="rId60"/>
    <p:sldId id="409" r:id="rId61"/>
    <p:sldId id="408" r:id="rId62"/>
    <p:sldId id="410" r:id="rId63"/>
    <p:sldId id="307" r:id="rId64"/>
    <p:sldId id="290" r:id="rId6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Education" id="{C4F130F7-43D1-4041-9C0B-9C4B34DA2276}">
          <p14:sldIdLst>
            <p14:sldId id="256"/>
            <p14:sldId id="281"/>
            <p14:sldId id="287"/>
            <p14:sldId id="317"/>
            <p14:sldId id="355"/>
            <p14:sldId id="356"/>
            <p14:sldId id="358"/>
            <p14:sldId id="329"/>
            <p14:sldId id="334"/>
            <p14:sldId id="330"/>
            <p14:sldId id="359"/>
            <p14:sldId id="391"/>
            <p14:sldId id="392"/>
            <p14:sldId id="393"/>
            <p14:sldId id="394"/>
            <p14:sldId id="395"/>
            <p14:sldId id="396"/>
            <p14:sldId id="400"/>
            <p14:sldId id="401"/>
            <p14:sldId id="402"/>
            <p14:sldId id="403"/>
            <p14:sldId id="331"/>
            <p14:sldId id="337"/>
            <p14:sldId id="340"/>
            <p14:sldId id="349"/>
            <p14:sldId id="360"/>
            <p14:sldId id="309"/>
            <p14:sldId id="316"/>
            <p14:sldId id="318"/>
            <p14:sldId id="364"/>
            <p14:sldId id="365"/>
            <p14:sldId id="319"/>
            <p14:sldId id="310"/>
            <p14:sldId id="320"/>
            <p14:sldId id="321"/>
            <p14:sldId id="366"/>
            <p14:sldId id="367"/>
            <p14:sldId id="322"/>
            <p14:sldId id="311"/>
            <p14:sldId id="323"/>
            <p14:sldId id="324"/>
            <p14:sldId id="404"/>
            <p14:sldId id="405"/>
            <p14:sldId id="325"/>
            <p14:sldId id="333"/>
            <p14:sldId id="312"/>
            <p14:sldId id="369"/>
            <p14:sldId id="368"/>
            <p14:sldId id="328"/>
            <p14:sldId id="314"/>
            <p14:sldId id="313"/>
            <p14:sldId id="362"/>
            <p14:sldId id="315"/>
            <p14:sldId id="374"/>
            <p14:sldId id="406"/>
            <p14:sldId id="407"/>
            <p14:sldId id="409"/>
            <p14:sldId id="408"/>
            <p14:sldId id="410"/>
          </p14:sldIdLst>
        </p14:section>
        <p14:section name="Closing" id="{0782E65D-AF18-4054-9064-8F7B3F3228CE}">
          <p14:sldIdLst>
            <p14:sldId id="307"/>
            <p14:sldId id="290"/>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5588C5F-6580-09DE-D3E7-E383EA1A9A5E}" name="Jen Malewicki" initials="JM" userId="S::Jennifer.Litchke@hennepin.us::0fc5a2f8-408a-4e25-82d3-9bf98019530e" providerId="AD"/>
  <p188:author id="{13AD578C-A25D-4863-C0E0-FBA7A4C5F1BE}" name="Linn Warnke" initials="LW" userId="Linn Warnke" providerId="None"/>
  <p188:author id="{9EEBFBB2-4434-F47B-F3C8-6DF6A0C29BE7}" name="Jen Malewicki" initials="JM" userId="S::Jen.Malewicki@hennepin.us::0fc5a2f8-408a-4e25-82d3-9bf98019530e" providerId="AD"/>
  <p188:author id="{5CAF3DC1-9A5E-490B-799C-B86B782F17A0}" name="Amy E Olson" initials="AO" userId="S::Amy.Olson2@hennepin.us::4336b187-5611-4600-acb4-07b9dc3929be"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EFEFEF"/>
    <a:srgbClr val="000000"/>
    <a:srgbClr val="3E115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002" autoAdjust="0"/>
    <p:restoredTop sz="78138" autoAdjust="0"/>
  </p:normalViewPr>
  <p:slideViewPr>
    <p:cSldViewPr snapToGrid="0">
      <p:cViewPr varScale="1">
        <p:scale>
          <a:sx n="50" d="100"/>
          <a:sy n="50" d="100"/>
        </p:scale>
        <p:origin x="1320" y="24"/>
      </p:cViewPr>
      <p:guideLst>
        <p:guide orient="horz" pos="2160"/>
        <p:guide pos="384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viewProps" Target="viewProps.xml"/><Relationship Id="rId7" Type="http://schemas.openxmlformats.org/officeDocument/2006/relationships/slide" Target="slides/slide3.xml"/><Relationship Id="rId71"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notesMaster" Target="notesMasters/notesMaster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diagrams/_rels/data3.xml.rels><?xml version="1.0" encoding="UTF-8" standalone="yes"?>
<Relationships xmlns="http://schemas.openxmlformats.org/package/2006/relationships"><Relationship Id="rId1" Type="http://schemas.openxmlformats.org/officeDocument/2006/relationships/image" Target="../media/image33.png"/></Relationships>
</file>

<file path=ppt/diagrams/_rels/data5.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jpeg"/><Relationship Id="rId1" Type="http://schemas.openxmlformats.org/officeDocument/2006/relationships/image" Target="../media/image101.jpeg"/></Relationships>
</file>

<file path=ppt/diagrams/_rels/drawing3.xml.rels><?xml version="1.0" encoding="UTF-8" standalone="yes"?>
<Relationships xmlns="http://schemas.openxmlformats.org/package/2006/relationships"><Relationship Id="rId1" Type="http://schemas.openxmlformats.org/officeDocument/2006/relationships/image" Target="../media/image33.png"/></Relationships>
</file>

<file path=ppt/diagrams/_rels/drawing5.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jpeg"/><Relationship Id="rId1" Type="http://schemas.openxmlformats.org/officeDocument/2006/relationships/image" Target="../media/image101.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9CABF70-0FA3-4B61-8DE0-222BE5FEA55C}"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E85A084B-88ED-415D-9A57-BD60C67C14E7}">
      <dgm:prSet>
        <dgm:style>
          <a:lnRef idx="3">
            <a:schemeClr val="lt1"/>
          </a:lnRef>
          <a:fillRef idx="1">
            <a:schemeClr val="accent1"/>
          </a:fillRef>
          <a:effectRef idx="1">
            <a:schemeClr val="accent1"/>
          </a:effectRef>
          <a:fontRef idx="minor">
            <a:schemeClr val="lt1"/>
          </a:fontRef>
        </dgm:style>
      </dgm:prSet>
      <dgm:spPr/>
      <dgm:t>
        <a:bodyPr/>
        <a:lstStyle/>
        <a:p>
          <a:r>
            <a:rPr lang="en-US" dirty="0">
              <a:latin typeface="Segoe UI Light" panose="020B0502040204020203" pitchFamily="34" charset="0"/>
              <a:cs typeface="Segoe UI Light" panose="020B0502040204020203" pitchFamily="34" charset="0"/>
            </a:rPr>
            <a:t>David Johnson, MPH Hennepin County Public Health</a:t>
          </a:r>
        </a:p>
      </dgm:t>
    </dgm:pt>
    <dgm:pt modelId="{0A21CD23-D04F-41EE-9ED1-E6CCCD127120}" type="parTrans" cxnId="{E6258748-3EEB-467B-9B55-B5D0D45A7B05}">
      <dgm:prSet/>
      <dgm:spPr/>
      <dgm:t>
        <a:bodyPr/>
        <a:lstStyle/>
        <a:p>
          <a:endParaRPr lang="en-US">
            <a:latin typeface="Segoe UI Light" panose="020B0502040204020203" pitchFamily="34" charset="0"/>
            <a:cs typeface="Segoe UI Light" panose="020B0502040204020203" pitchFamily="34" charset="0"/>
          </a:endParaRPr>
        </a:p>
      </dgm:t>
    </dgm:pt>
    <dgm:pt modelId="{9D29FB9D-1C28-4CC8-8E5E-A00CFA211432}" type="sibTrans" cxnId="{E6258748-3EEB-467B-9B55-B5D0D45A7B05}">
      <dgm:prSet/>
      <dgm:spPr/>
      <dgm:t>
        <a:bodyPr/>
        <a:lstStyle/>
        <a:p>
          <a:endParaRPr lang="en-US">
            <a:latin typeface="Segoe UI Light" panose="020B0502040204020203" pitchFamily="34" charset="0"/>
            <a:cs typeface="Segoe UI Light" panose="020B0502040204020203" pitchFamily="34" charset="0"/>
          </a:endParaRPr>
        </a:p>
      </dgm:t>
    </dgm:pt>
    <dgm:pt modelId="{15771B7F-625E-4B85-BA87-12124849551B}">
      <dgm:prSet>
        <dgm:style>
          <a:lnRef idx="3">
            <a:schemeClr val="lt1"/>
          </a:lnRef>
          <a:fillRef idx="1">
            <a:schemeClr val="accent1"/>
          </a:fillRef>
          <a:effectRef idx="1">
            <a:schemeClr val="accent1"/>
          </a:effectRef>
          <a:fontRef idx="minor">
            <a:schemeClr val="lt1"/>
          </a:fontRef>
        </dgm:style>
      </dgm:prSet>
      <dgm:spPr/>
      <dgm:t>
        <a:bodyPr/>
        <a:lstStyle/>
        <a:p>
          <a:r>
            <a:rPr lang="en-US" dirty="0">
              <a:latin typeface="Segoe UI Light" panose="020B0502040204020203" pitchFamily="34" charset="0"/>
              <a:cs typeface="Segoe UI Light" panose="020B0502040204020203" pitchFamily="34" charset="0"/>
            </a:rPr>
            <a:t>Linn Warnke, RN, MPH, LTC-CIP, CIC </a:t>
          </a:r>
        </a:p>
        <a:p>
          <a:r>
            <a:rPr lang="en-US" dirty="0">
              <a:latin typeface="Segoe UI Light" panose="020B0502040204020203" pitchFamily="34" charset="0"/>
              <a:cs typeface="Segoe UI Light" panose="020B0502040204020203" pitchFamily="34" charset="0"/>
            </a:rPr>
            <a:t>Hennepin County Public Health</a:t>
          </a:r>
        </a:p>
      </dgm:t>
    </dgm:pt>
    <dgm:pt modelId="{A2E4A646-D408-4E40-B51E-6223D81CBB5C}" type="parTrans" cxnId="{65429A84-3B62-4C2C-B34B-E8AFFE81AE5B}">
      <dgm:prSet/>
      <dgm:spPr/>
      <dgm:t>
        <a:bodyPr/>
        <a:lstStyle/>
        <a:p>
          <a:endParaRPr lang="en-US">
            <a:latin typeface="Segoe UI Light" panose="020B0502040204020203" pitchFamily="34" charset="0"/>
            <a:cs typeface="Segoe UI Light" panose="020B0502040204020203" pitchFamily="34" charset="0"/>
          </a:endParaRPr>
        </a:p>
      </dgm:t>
    </dgm:pt>
    <dgm:pt modelId="{5062597E-8C4E-4E47-A31C-611A77F9BE57}" type="sibTrans" cxnId="{65429A84-3B62-4C2C-B34B-E8AFFE81AE5B}">
      <dgm:prSet/>
      <dgm:spPr/>
      <dgm:t>
        <a:bodyPr/>
        <a:lstStyle/>
        <a:p>
          <a:endParaRPr lang="en-US">
            <a:latin typeface="Segoe UI Light" panose="020B0502040204020203" pitchFamily="34" charset="0"/>
            <a:cs typeface="Segoe UI Light" panose="020B0502040204020203" pitchFamily="34" charset="0"/>
          </a:endParaRPr>
        </a:p>
      </dgm:t>
    </dgm:pt>
    <dgm:pt modelId="{9B843EE4-D740-4C5E-8C3E-4CB7567F477E}">
      <dgm:prSet>
        <dgm:style>
          <a:lnRef idx="3">
            <a:schemeClr val="lt1"/>
          </a:lnRef>
          <a:fillRef idx="1">
            <a:schemeClr val="accent1"/>
          </a:fillRef>
          <a:effectRef idx="1">
            <a:schemeClr val="accent1"/>
          </a:effectRef>
          <a:fontRef idx="minor">
            <a:schemeClr val="lt1"/>
          </a:fontRef>
        </dgm:style>
      </dgm:prSet>
      <dgm:spPr/>
      <dgm:t>
        <a:bodyPr/>
        <a:lstStyle/>
        <a:p>
          <a:r>
            <a:rPr lang="en-US" dirty="0">
              <a:latin typeface="Segoe UI Light" panose="020B0502040204020203" pitchFamily="34" charset="0"/>
              <a:cs typeface="Segoe UI Light" panose="020B0502040204020203" pitchFamily="34" charset="0"/>
            </a:rPr>
            <a:t>Jen Malewicki, BSN, RN Hennepin County Public Health</a:t>
          </a:r>
        </a:p>
      </dgm:t>
    </dgm:pt>
    <dgm:pt modelId="{E16B76C3-3959-49EB-86B2-47C7A365AAF7}" type="parTrans" cxnId="{AC1C1AF2-CC7D-4ABF-80B0-2F5F30997C18}">
      <dgm:prSet/>
      <dgm:spPr/>
      <dgm:t>
        <a:bodyPr/>
        <a:lstStyle/>
        <a:p>
          <a:endParaRPr lang="en-US">
            <a:latin typeface="Segoe UI Light" panose="020B0502040204020203" pitchFamily="34" charset="0"/>
            <a:cs typeface="Segoe UI Light" panose="020B0502040204020203" pitchFamily="34" charset="0"/>
          </a:endParaRPr>
        </a:p>
      </dgm:t>
    </dgm:pt>
    <dgm:pt modelId="{08C7C89E-AA58-4CA3-AFB1-C7106E595759}" type="sibTrans" cxnId="{AC1C1AF2-CC7D-4ABF-80B0-2F5F30997C18}">
      <dgm:prSet/>
      <dgm:spPr/>
      <dgm:t>
        <a:bodyPr/>
        <a:lstStyle/>
        <a:p>
          <a:endParaRPr lang="en-US">
            <a:latin typeface="Segoe UI Light" panose="020B0502040204020203" pitchFamily="34" charset="0"/>
            <a:cs typeface="Segoe UI Light" panose="020B0502040204020203" pitchFamily="34" charset="0"/>
          </a:endParaRPr>
        </a:p>
      </dgm:t>
    </dgm:pt>
    <dgm:pt modelId="{636266DE-815C-4FA9-815E-9BB7DF8A7223}">
      <dgm:prSet>
        <dgm:style>
          <a:lnRef idx="3">
            <a:schemeClr val="lt1"/>
          </a:lnRef>
          <a:fillRef idx="1">
            <a:schemeClr val="accent1"/>
          </a:fillRef>
          <a:effectRef idx="1">
            <a:schemeClr val="accent1"/>
          </a:effectRef>
          <a:fontRef idx="minor">
            <a:schemeClr val="lt1"/>
          </a:fontRef>
        </dgm:style>
      </dgm:prSet>
      <dgm:spPr>
        <a:ln/>
      </dgm:spPr>
      <dgm:t>
        <a:bodyPr/>
        <a:lstStyle/>
        <a:p>
          <a:r>
            <a:rPr lang="en-US" dirty="0">
              <a:latin typeface="Segoe UI Light" panose="020B0502040204020203" pitchFamily="34" charset="0"/>
              <a:cs typeface="Segoe UI Light" panose="020B0502040204020203" pitchFamily="34" charset="0"/>
            </a:rPr>
            <a:t>Caramae Steinwand, BS</a:t>
          </a:r>
        </a:p>
        <a:p>
          <a:r>
            <a:rPr lang="en-US" dirty="0">
              <a:latin typeface="Segoe UI Light" panose="020B0502040204020203" pitchFamily="34" charset="0"/>
              <a:cs typeface="Segoe UI Light" panose="020B0502040204020203" pitchFamily="34" charset="0"/>
            </a:rPr>
            <a:t> Minnesota Department of Health, Project Firstline, ICAR</a:t>
          </a:r>
        </a:p>
      </dgm:t>
    </dgm:pt>
    <dgm:pt modelId="{48C42270-0848-4845-B31F-F8334E7EC80D}" type="parTrans" cxnId="{AF6A3559-E33B-4250-B84D-C9952EC82118}">
      <dgm:prSet/>
      <dgm:spPr/>
      <dgm:t>
        <a:bodyPr/>
        <a:lstStyle/>
        <a:p>
          <a:endParaRPr lang="en-US"/>
        </a:p>
      </dgm:t>
    </dgm:pt>
    <dgm:pt modelId="{8E33DE8A-33D3-4236-A3CC-2FAA58CC11B9}" type="sibTrans" cxnId="{AF6A3559-E33B-4250-B84D-C9952EC82118}">
      <dgm:prSet/>
      <dgm:spPr/>
      <dgm:t>
        <a:bodyPr/>
        <a:lstStyle/>
        <a:p>
          <a:endParaRPr lang="en-US"/>
        </a:p>
      </dgm:t>
    </dgm:pt>
    <dgm:pt modelId="{A7BB0D1B-600F-48B8-BFEC-328C2A73C276}">
      <dgm:prSet>
        <dgm:style>
          <a:lnRef idx="3">
            <a:schemeClr val="lt1"/>
          </a:lnRef>
          <a:fillRef idx="1">
            <a:schemeClr val="accent1"/>
          </a:fillRef>
          <a:effectRef idx="1">
            <a:schemeClr val="accent1"/>
          </a:effectRef>
          <a:fontRef idx="minor">
            <a:schemeClr val="lt1"/>
          </a:fontRef>
        </dgm:style>
      </dgm:prSet>
      <dgm:spPr/>
      <dgm:t>
        <a:bodyPr/>
        <a:lstStyle/>
        <a:p>
          <a:r>
            <a:rPr lang="en-US" dirty="0">
              <a:latin typeface="Segoe UI Light" panose="020B0502040204020203" pitchFamily="34" charset="0"/>
              <a:cs typeface="Segoe UI Light" panose="020B0502040204020203" pitchFamily="34" charset="0"/>
            </a:rPr>
            <a:t>Pam Powers, RN, ND Minnesota Department of Health, Project Firstline, ICAR</a:t>
          </a:r>
        </a:p>
      </dgm:t>
    </dgm:pt>
    <dgm:pt modelId="{20B874A0-7821-4BEA-AF06-20C3BF8DB830}" type="parTrans" cxnId="{2CC6AE0D-DF7B-4716-B5CB-C26966E82B24}">
      <dgm:prSet/>
      <dgm:spPr/>
      <dgm:t>
        <a:bodyPr/>
        <a:lstStyle/>
        <a:p>
          <a:endParaRPr lang="en-US"/>
        </a:p>
      </dgm:t>
    </dgm:pt>
    <dgm:pt modelId="{257D8695-6781-4EB2-BF13-0C97B058F160}" type="sibTrans" cxnId="{2CC6AE0D-DF7B-4716-B5CB-C26966E82B24}">
      <dgm:prSet/>
      <dgm:spPr/>
      <dgm:t>
        <a:bodyPr/>
        <a:lstStyle/>
        <a:p>
          <a:endParaRPr lang="en-US"/>
        </a:p>
      </dgm:t>
    </dgm:pt>
    <dgm:pt modelId="{26D88502-42B9-48D0-B42F-70BDE2689C7C}">
      <dgm:prSet>
        <dgm:style>
          <a:lnRef idx="3">
            <a:schemeClr val="lt1"/>
          </a:lnRef>
          <a:fillRef idx="1">
            <a:schemeClr val="accent1"/>
          </a:fillRef>
          <a:effectRef idx="1">
            <a:schemeClr val="accent1"/>
          </a:effectRef>
          <a:fontRef idx="minor">
            <a:schemeClr val="lt1"/>
          </a:fontRef>
        </dgm:style>
      </dgm:prSet>
      <dgm:spPr/>
      <dgm:t>
        <a:bodyPr/>
        <a:lstStyle/>
        <a:p>
          <a:r>
            <a:rPr lang="en-US" dirty="0">
              <a:latin typeface="Segoe UI Light" panose="020B0502040204020203" pitchFamily="34" charset="0"/>
              <a:cs typeface="Segoe UI Light" panose="020B0502040204020203" pitchFamily="34" charset="0"/>
            </a:rPr>
            <a:t>Kari Bergman, BSN, RN, CIC</a:t>
          </a:r>
        </a:p>
        <a:p>
          <a:r>
            <a:rPr lang="en-US" dirty="0">
              <a:latin typeface="Segoe UI Light" panose="020B0502040204020203" pitchFamily="34" charset="0"/>
              <a:cs typeface="Segoe UI Light" panose="020B0502040204020203" pitchFamily="34" charset="0"/>
            </a:rPr>
            <a:t>Minnesota Department of Health, ICAR</a:t>
          </a:r>
        </a:p>
      </dgm:t>
    </dgm:pt>
    <dgm:pt modelId="{BB7B7921-81E5-4082-9430-3BB855EA73F2}" type="parTrans" cxnId="{89F990EA-CF6D-4CA1-8B04-4F64D1730A16}">
      <dgm:prSet/>
      <dgm:spPr/>
      <dgm:t>
        <a:bodyPr/>
        <a:lstStyle/>
        <a:p>
          <a:endParaRPr lang="en-US"/>
        </a:p>
      </dgm:t>
    </dgm:pt>
    <dgm:pt modelId="{B2AA2B3B-A22E-4F5F-B7FF-36C7EA4C1B12}" type="sibTrans" cxnId="{89F990EA-CF6D-4CA1-8B04-4F64D1730A16}">
      <dgm:prSet/>
      <dgm:spPr/>
      <dgm:t>
        <a:bodyPr/>
        <a:lstStyle/>
        <a:p>
          <a:endParaRPr lang="en-US"/>
        </a:p>
      </dgm:t>
    </dgm:pt>
    <dgm:pt modelId="{7E9EAED3-C5D5-4030-9D80-6407BB5535F9}" type="pres">
      <dgm:prSet presAssocID="{A9CABF70-0FA3-4B61-8DE0-222BE5FEA55C}" presName="diagram" presStyleCnt="0">
        <dgm:presLayoutVars>
          <dgm:dir/>
          <dgm:resizeHandles val="exact"/>
        </dgm:presLayoutVars>
      </dgm:prSet>
      <dgm:spPr/>
    </dgm:pt>
    <dgm:pt modelId="{CA5AB7A7-06D5-4CF9-8113-25D0EFEA4A2C}" type="pres">
      <dgm:prSet presAssocID="{E85A084B-88ED-415D-9A57-BD60C67C14E7}" presName="node" presStyleLbl="node1" presStyleIdx="0" presStyleCnt="6" custLinFactNeighborX="-961" custLinFactNeighborY="-702">
        <dgm:presLayoutVars>
          <dgm:bulletEnabled val="1"/>
        </dgm:presLayoutVars>
      </dgm:prSet>
      <dgm:spPr/>
    </dgm:pt>
    <dgm:pt modelId="{189F810B-4B5E-4EF9-A09A-A0BE5806E122}" type="pres">
      <dgm:prSet presAssocID="{9D29FB9D-1C28-4CC8-8E5E-A00CFA211432}" presName="sibTrans" presStyleCnt="0"/>
      <dgm:spPr/>
    </dgm:pt>
    <dgm:pt modelId="{8838BB4E-4DE8-4BA0-A470-9A9A0C2EFFAB}" type="pres">
      <dgm:prSet presAssocID="{15771B7F-625E-4B85-BA87-12124849551B}" presName="node" presStyleLbl="node1" presStyleIdx="1" presStyleCnt="6" custLinFactNeighborX="0" custLinFactNeighborY="-713">
        <dgm:presLayoutVars>
          <dgm:bulletEnabled val="1"/>
        </dgm:presLayoutVars>
      </dgm:prSet>
      <dgm:spPr/>
    </dgm:pt>
    <dgm:pt modelId="{6166E468-C325-46F9-91D4-F093EA06B0FB}" type="pres">
      <dgm:prSet presAssocID="{5062597E-8C4E-4E47-A31C-611A77F9BE57}" presName="sibTrans" presStyleCnt="0"/>
      <dgm:spPr/>
    </dgm:pt>
    <dgm:pt modelId="{DB50FA4F-86C5-46BD-89EC-4487A7FB9B60}" type="pres">
      <dgm:prSet presAssocID="{9B843EE4-D740-4C5E-8C3E-4CB7567F477E}" presName="node" presStyleLbl="node1" presStyleIdx="2" presStyleCnt="6" custLinFactNeighborX="464" custLinFactNeighborY="-713">
        <dgm:presLayoutVars>
          <dgm:bulletEnabled val="1"/>
        </dgm:presLayoutVars>
      </dgm:prSet>
      <dgm:spPr/>
    </dgm:pt>
    <dgm:pt modelId="{6A1F4270-CA17-4F99-AEFA-9C08492E3331}" type="pres">
      <dgm:prSet presAssocID="{08C7C89E-AA58-4CA3-AFB1-C7106E595759}" presName="sibTrans" presStyleCnt="0"/>
      <dgm:spPr/>
    </dgm:pt>
    <dgm:pt modelId="{BF51C6E2-7025-4F7B-9C40-9D64515AA388}" type="pres">
      <dgm:prSet presAssocID="{636266DE-815C-4FA9-815E-9BB7DF8A7223}" presName="node" presStyleLbl="node1" presStyleIdx="3" presStyleCnt="6">
        <dgm:presLayoutVars>
          <dgm:bulletEnabled val="1"/>
        </dgm:presLayoutVars>
      </dgm:prSet>
      <dgm:spPr/>
    </dgm:pt>
    <dgm:pt modelId="{4EE914FB-ACF2-4402-894D-0CDC4A638224}" type="pres">
      <dgm:prSet presAssocID="{8E33DE8A-33D3-4236-A3CC-2FAA58CC11B9}" presName="sibTrans" presStyleCnt="0"/>
      <dgm:spPr/>
    </dgm:pt>
    <dgm:pt modelId="{940980D4-8FF6-411E-9645-A737E8D5D740}" type="pres">
      <dgm:prSet presAssocID="{A7BB0D1B-600F-48B8-BFEC-328C2A73C276}" presName="node" presStyleLbl="node1" presStyleIdx="4" presStyleCnt="6">
        <dgm:presLayoutVars>
          <dgm:bulletEnabled val="1"/>
        </dgm:presLayoutVars>
      </dgm:prSet>
      <dgm:spPr/>
    </dgm:pt>
    <dgm:pt modelId="{2C9781A3-86B6-4CF9-8C57-1E5B5E7296B4}" type="pres">
      <dgm:prSet presAssocID="{257D8695-6781-4EB2-BF13-0C97B058F160}" presName="sibTrans" presStyleCnt="0"/>
      <dgm:spPr/>
    </dgm:pt>
    <dgm:pt modelId="{B9560D3A-5984-4D4A-979F-82D291C7E0C8}" type="pres">
      <dgm:prSet presAssocID="{26D88502-42B9-48D0-B42F-70BDE2689C7C}" presName="node" presStyleLbl="node1" presStyleIdx="5" presStyleCnt="6">
        <dgm:presLayoutVars>
          <dgm:bulletEnabled val="1"/>
        </dgm:presLayoutVars>
      </dgm:prSet>
      <dgm:spPr/>
    </dgm:pt>
  </dgm:ptLst>
  <dgm:cxnLst>
    <dgm:cxn modelId="{2CC6AE0D-DF7B-4716-B5CB-C26966E82B24}" srcId="{A9CABF70-0FA3-4B61-8DE0-222BE5FEA55C}" destId="{A7BB0D1B-600F-48B8-BFEC-328C2A73C276}" srcOrd="4" destOrd="0" parTransId="{20B874A0-7821-4BEA-AF06-20C3BF8DB830}" sibTransId="{257D8695-6781-4EB2-BF13-0C97B058F160}"/>
    <dgm:cxn modelId="{E6258748-3EEB-467B-9B55-B5D0D45A7B05}" srcId="{A9CABF70-0FA3-4B61-8DE0-222BE5FEA55C}" destId="{E85A084B-88ED-415D-9A57-BD60C67C14E7}" srcOrd="0" destOrd="0" parTransId="{0A21CD23-D04F-41EE-9ED1-E6CCCD127120}" sibTransId="{9D29FB9D-1C28-4CC8-8E5E-A00CFA211432}"/>
    <dgm:cxn modelId="{A1DC014A-9EF3-45D8-8BFE-198B07E2E109}" type="presOf" srcId="{A9CABF70-0FA3-4B61-8DE0-222BE5FEA55C}" destId="{7E9EAED3-C5D5-4030-9D80-6407BB5535F9}" srcOrd="0" destOrd="0" presId="urn:microsoft.com/office/officeart/2005/8/layout/default"/>
    <dgm:cxn modelId="{EA62C757-D7E0-4230-8CC5-E88FD4B8982E}" type="presOf" srcId="{636266DE-815C-4FA9-815E-9BB7DF8A7223}" destId="{BF51C6E2-7025-4F7B-9C40-9D64515AA388}" srcOrd="0" destOrd="0" presId="urn:microsoft.com/office/officeart/2005/8/layout/default"/>
    <dgm:cxn modelId="{AF6A3559-E33B-4250-B84D-C9952EC82118}" srcId="{A9CABF70-0FA3-4B61-8DE0-222BE5FEA55C}" destId="{636266DE-815C-4FA9-815E-9BB7DF8A7223}" srcOrd="3" destOrd="0" parTransId="{48C42270-0848-4845-B31F-F8334E7EC80D}" sibTransId="{8E33DE8A-33D3-4236-A3CC-2FAA58CC11B9}"/>
    <dgm:cxn modelId="{65429A84-3B62-4C2C-B34B-E8AFFE81AE5B}" srcId="{A9CABF70-0FA3-4B61-8DE0-222BE5FEA55C}" destId="{15771B7F-625E-4B85-BA87-12124849551B}" srcOrd="1" destOrd="0" parTransId="{A2E4A646-D408-4E40-B51E-6223D81CBB5C}" sibTransId="{5062597E-8C4E-4E47-A31C-611A77F9BE57}"/>
    <dgm:cxn modelId="{831E4EAD-0A01-4CBA-9C26-64990208D04B}" type="presOf" srcId="{E85A084B-88ED-415D-9A57-BD60C67C14E7}" destId="{CA5AB7A7-06D5-4CF9-8113-25D0EFEA4A2C}" srcOrd="0" destOrd="0" presId="urn:microsoft.com/office/officeart/2005/8/layout/default"/>
    <dgm:cxn modelId="{39A214B7-A829-4DF5-AA90-26CC407C29A8}" type="presOf" srcId="{9B843EE4-D740-4C5E-8C3E-4CB7567F477E}" destId="{DB50FA4F-86C5-46BD-89EC-4487A7FB9B60}" srcOrd="0" destOrd="0" presId="urn:microsoft.com/office/officeart/2005/8/layout/default"/>
    <dgm:cxn modelId="{398816B8-48A0-49D2-8121-492BCC9C6082}" type="presOf" srcId="{15771B7F-625E-4B85-BA87-12124849551B}" destId="{8838BB4E-4DE8-4BA0-A470-9A9A0C2EFFAB}" srcOrd="0" destOrd="0" presId="urn:microsoft.com/office/officeart/2005/8/layout/default"/>
    <dgm:cxn modelId="{40C2A0BC-1B76-49A5-822F-9EE5D0B4BD39}" type="presOf" srcId="{A7BB0D1B-600F-48B8-BFEC-328C2A73C276}" destId="{940980D4-8FF6-411E-9645-A737E8D5D740}" srcOrd="0" destOrd="0" presId="urn:microsoft.com/office/officeart/2005/8/layout/default"/>
    <dgm:cxn modelId="{6DBF51C5-0B0B-4822-B885-11566F85F3BC}" type="presOf" srcId="{26D88502-42B9-48D0-B42F-70BDE2689C7C}" destId="{B9560D3A-5984-4D4A-979F-82D291C7E0C8}" srcOrd="0" destOrd="0" presId="urn:microsoft.com/office/officeart/2005/8/layout/default"/>
    <dgm:cxn modelId="{89F990EA-CF6D-4CA1-8B04-4F64D1730A16}" srcId="{A9CABF70-0FA3-4B61-8DE0-222BE5FEA55C}" destId="{26D88502-42B9-48D0-B42F-70BDE2689C7C}" srcOrd="5" destOrd="0" parTransId="{BB7B7921-81E5-4082-9430-3BB855EA73F2}" sibTransId="{B2AA2B3B-A22E-4F5F-B7FF-36C7EA4C1B12}"/>
    <dgm:cxn modelId="{AC1C1AF2-CC7D-4ABF-80B0-2F5F30997C18}" srcId="{A9CABF70-0FA3-4B61-8DE0-222BE5FEA55C}" destId="{9B843EE4-D740-4C5E-8C3E-4CB7567F477E}" srcOrd="2" destOrd="0" parTransId="{E16B76C3-3959-49EB-86B2-47C7A365AAF7}" sibTransId="{08C7C89E-AA58-4CA3-AFB1-C7106E595759}"/>
    <dgm:cxn modelId="{C303490E-E2DC-4780-AE11-0E76CAB8D103}" type="presParOf" srcId="{7E9EAED3-C5D5-4030-9D80-6407BB5535F9}" destId="{CA5AB7A7-06D5-4CF9-8113-25D0EFEA4A2C}" srcOrd="0" destOrd="0" presId="urn:microsoft.com/office/officeart/2005/8/layout/default"/>
    <dgm:cxn modelId="{EAE37387-90E8-48C1-A32E-5333CD85D4EB}" type="presParOf" srcId="{7E9EAED3-C5D5-4030-9D80-6407BB5535F9}" destId="{189F810B-4B5E-4EF9-A09A-A0BE5806E122}" srcOrd="1" destOrd="0" presId="urn:microsoft.com/office/officeart/2005/8/layout/default"/>
    <dgm:cxn modelId="{E5D726CD-E65A-46FB-9242-7E969423B390}" type="presParOf" srcId="{7E9EAED3-C5D5-4030-9D80-6407BB5535F9}" destId="{8838BB4E-4DE8-4BA0-A470-9A9A0C2EFFAB}" srcOrd="2" destOrd="0" presId="urn:microsoft.com/office/officeart/2005/8/layout/default"/>
    <dgm:cxn modelId="{FABD1AAC-BBD4-4EBC-A826-133599A17B31}" type="presParOf" srcId="{7E9EAED3-C5D5-4030-9D80-6407BB5535F9}" destId="{6166E468-C325-46F9-91D4-F093EA06B0FB}" srcOrd="3" destOrd="0" presId="urn:microsoft.com/office/officeart/2005/8/layout/default"/>
    <dgm:cxn modelId="{46A66156-98F5-4D90-BB12-A69AA0209876}" type="presParOf" srcId="{7E9EAED3-C5D5-4030-9D80-6407BB5535F9}" destId="{DB50FA4F-86C5-46BD-89EC-4487A7FB9B60}" srcOrd="4" destOrd="0" presId="urn:microsoft.com/office/officeart/2005/8/layout/default"/>
    <dgm:cxn modelId="{5AC6E6D6-AA68-4F41-94C8-4755789AE475}" type="presParOf" srcId="{7E9EAED3-C5D5-4030-9D80-6407BB5535F9}" destId="{6A1F4270-CA17-4F99-AEFA-9C08492E3331}" srcOrd="5" destOrd="0" presId="urn:microsoft.com/office/officeart/2005/8/layout/default"/>
    <dgm:cxn modelId="{B81111AF-4AD2-4926-97FE-F890C4CA39C1}" type="presParOf" srcId="{7E9EAED3-C5D5-4030-9D80-6407BB5535F9}" destId="{BF51C6E2-7025-4F7B-9C40-9D64515AA388}" srcOrd="6" destOrd="0" presId="urn:microsoft.com/office/officeart/2005/8/layout/default"/>
    <dgm:cxn modelId="{7EDEEE8B-855B-4E5E-B691-964A0A9775F9}" type="presParOf" srcId="{7E9EAED3-C5D5-4030-9D80-6407BB5535F9}" destId="{4EE914FB-ACF2-4402-894D-0CDC4A638224}" srcOrd="7" destOrd="0" presId="urn:microsoft.com/office/officeart/2005/8/layout/default"/>
    <dgm:cxn modelId="{F9445EBA-783F-41B4-9BDC-423B4EE82D4C}" type="presParOf" srcId="{7E9EAED3-C5D5-4030-9D80-6407BB5535F9}" destId="{940980D4-8FF6-411E-9645-A737E8D5D740}" srcOrd="8" destOrd="0" presId="urn:microsoft.com/office/officeart/2005/8/layout/default"/>
    <dgm:cxn modelId="{97058B88-5385-4B1F-9610-3176E2979A03}" type="presParOf" srcId="{7E9EAED3-C5D5-4030-9D80-6407BB5535F9}" destId="{2C9781A3-86B6-4CF9-8C57-1E5B5E7296B4}" srcOrd="9" destOrd="0" presId="urn:microsoft.com/office/officeart/2005/8/layout/default"/>
    <dgm:cxn modelId="{552FAFF0-4D0E-417C-9C92-79FB2CC3DA70}" type="presParOf" srcId="{7E9EAED3-C5D5-4030-9D80-6407BB5535F9}" destId="{B9560D3A-5984-4D4A-979F-82D291C7E0C8}"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5ED24C0-B788-4A94-9F09-2083B19A214B}" type="doc">
      <dgm:prSet loTypeId="urn:microsoft.com/office/officeart/2011/layout/RadialPictureList" loCatId="picture" qsTypeId="urn:microsoft.com/office/officeart/2005/8/quickstyle/simple1" qsCatId="simple" csTypeId="urn:microsoft.com/office/officeart/2005/8/colors/accent1_2" csCatId="accent1" phldr="1"/>
      <dgm:spPr/>
      <dgm:t>
        <a:bodyPr/>
        <a:lstStyle/>
        <a:p>
          <a:endParaRPr lang="en-US"/>
        </a:p>
      </dgm:t>
    </dgm:pt>
    <dgm:pt modelId="{EB3094E5-08C0-43DE-B8F4-AC8E78FDE8EA}">
      <dgm:prSet phldrT="[Text]" custT="1"/>
      <dgm:spPr>
        <a:solidFill>
          <a:schemeClr val="bg1"/>
        </a:solidFill>
        <a:ln>
          <a:solidFill>
            <a:schemeClr val="tx1"/>
          </a:solidFill>
        </a:ln>
      </dgm:spPr>
      <dgm:t>
        <a:bodyPr/>
        <a:lstStyle/>
        <a:p>
          <a:r>
            <a:rPr lang="en-US" sz="2500" dirty="0">
              <a:solidFill>
                <a:schemeClr val="tx1"/>
              </a:solidFill>
              <a:latin typeface="+mj-lt"/>
            </a:rPr>
            <a:t>TRANSMISSION-BASED PRECAUTIONS (TBP)</a:t>
          </a:r>
        </a:p>
        <a:p>
          <a:r>
            <a:rPr lang="en-US" sz="1800" dirty="0">
              <a:solidFill>
                <a:schemeClr val="tx1"/>
              </a:solidFill>
            </a:rPr>
            <a:t>Additional measures needed to prevent spreading germs from someone who has a </a:t>
          </a:r>
          <a:r>
            <a:rPr lang="en-US" sz="1800" b="1" i="1" dirty="0">
              <a:solidFill>
                <a:schemeClr val="tx1"/>
              </a:solidFill>
            </a:rPr>
            <a:t>suspected</a:t>
          </a:r>
          <a:r>
            <a:rPr lang="en-US" sz="1800" b="1" dirty="0">
              <a:solidFill>
                <a:schemeClr val="tx1"/>
              </a:solidFill>
            </a:rPr>
            <a:t> </a:t>
          </a:r>
          <a:r>
            <a:rPr lang="en-US" sz="1800" dirty="0">
              <a:solidFill>
                <a:schemeClr val="tx1"/>
              </a:solidFill>
            </a:rPr>
            <a:t>or </a:t>
          </a:r>
          <a:r>
            <a:rPr lang="en-US" sz="1800" b="1" i="1" dirty="0">
              <a:solidFill>
                <a:schemeClr val="tx1"/>
              </a:solidFill>
            </a:rPr>
            <a:t>confirmed</a:t>
          </a:r>
          <a:r>
            <a:rPr lang="en-US" sz="1800" dirty="0">
              <a:solidFill>
                <a:schemeClr val="tx1"/>
              </a:solidFill>
            </a:rPr>
            <a:t> infection </a:t>
          </a:r>
        </a:p>
      </dgm:t>
    </dgm:pt>
    <dgm:pt modelId="{37BF5F23-6AAE-4E64-95E9-8D59990AE49D}" type="parTrans" cxnId="{CD10EE83-2A9F-41F8-8940-FE0AEC6466B4}">
      <dgm:prSet/>
      <dgm:spPr/>
      <dgm:t>
        <a:bodyPr/>
        <a:lstStyle/>
        <a:p>
          <a:endParaRPr lang="en-US"/>
        </a:p>
      </dgm:t>
    </dgm:pt>
    <dgm:pt modelId="{BDD8FF74-27D6-4D12-923F-E68F692F3672}" type="sibTrans" cxnId="{CD10EE83-2A9F-41F8-8940-FE0AEC6466B4}">
      <dgm:prSet/>
      <dgm:spPr/>
      <dgm:t>
        <a:bodyPr/>
        <a:lstStyle/>
        <a:p>
          <a:endParaRPr lang="en-US"/>
        </a:p>
      </dgm:t>
    </dgm:pt>
    <dgm:pt modelId="{3BBA544B-372C-4811-A891-A5822800CBA8}">
      <dgm:prSet phldrT="[Text]"/>
      <dgm:spPr/>
      <dgm:t>
        <a:bodyPr/>
        <a:lstStyle/>
        <a:p>
          <a:r>
            <a:rPr lang="en-US" dirty="0"/>
            <a:t>Contact precautions</a:t>
          </a:r>
        </a:p>
      </dgm:t>
    </dgm:pt>
    <dgm:pt modelId="{1D06E6C5-D648-41C7-A3AF-DA220C0C0274}" type="parTrans" cxnId="{4F62C370-7940-47F8-AAA8-33EAC65928FD}">
      <dgm:prSet/>
      <dgm:spPr/>
      <dgm:t>
        <a:bodyPr/>
        <a:lstStyle/>
        <a:p>
          <a:endParaRPr lang="en-US"/>
        </a:p>
      </dgm:t>
    </dgm:pt>
    <dgm:pt modelId="{08DCCDDE-B1EF-4963-8D41-C369D69D43D9}" type="sibTrans" cxnId="{4F62C370-7940-47F8-AAA8-33EAC65928FD}">
      <dgm:prSet/>
      <dgm:spPr/>
      <dgm:t>
        <a:bodyPr/>
        <a:lstStyle/>
        <a:p>
          <a:endParaRPr lang="en-US"/>
        </a:p>
      </dgm:t>
    </dgm:pt>
    <dgm:pt modelId="{9054B2DC-E6EF-4C48-9F79-E1D8F46202E2}">
      <dgm:prSet phldrT="[Text]"/>
      <dgm:spPr/>
      <dgm:t>
        <a:bodyPr/>
        <a:lstStyle/>
        <a:p>
          <a:r>
            <a:rPr lang="en-US" dirty="0"/>
            <a:t>Droplet precautions</a:t>
          </a:r>
        </a:p>
      </dgm:t>
    </dgm:pt>
    <dgm:pt modelId="{A9A8E237-DEBF-443C-B198-5DFC2F7B895B}" type="parTrans" cxnId="{135B1626-F158-4906-BDF7-8D90694AE65C}">
      <dgm:prSet/>
      <dgm:spPr/>
      <dgm:t>
        <a:bodyPr/>
        <a:lstStyle/>
        <a:p>
          <a:endParaRPr lang="en-US"/>
        </a:p>
      </dgm:t>
    </dgm:pt>
    <dgm:pt modelId="{A3E56417-9F49-4895-94D3-4F393DE2224E}" type="sibTrans" cxnId="{135B1626-F158-4906-BDF7-8D90694AE65C}">
      <dgm:prSet/>
      <dgm:spPr/>
      <dgm:t>
        <a:bodyPr/>
        <a:lstStyle/>
        <a:p>
          <a:endParaRPr lang="en-US"/>
        </a:p>
      </dgm:t>
    </dgm:pt>
    <dgm:pt modelId="{9BAB9369-C241-4F91-A058-FAD1C0333ACB}">
      <dgm:prSet phldrT="[Text]"/>
      <dgm:spPr/>
      <dgm:t>
        <a:bodyPr/>
        <a:lstStyle/>
        <a:p>
          <a:r>
            <a:rPr lang="en-US" dirty="0"/>
            <a:t>Airborne precautions</a:t>
          </a:r>
        </a:p>
      </dgm:t>
    </dgm:pt>
    <dgm:pt modelId="{3FDEF3F6-8D4A-4CF5-9DC1-55C9BA25A820}" type="parTrans" cxnId="{832D664F-DF26-481E-A69C-8F31D7C259F5}">
      <dgm:prSet/>
      <dgm:spPr/>
      <dgm:t>
        <a:bodyPr/>
        <a:lstStyle/>
        <a:p>
          <a:endParaRPr lang="en-US"/>
        </a:p>
      </dgm:t>
    </dgm:pt>
    <dgm:pt modelId="{7A79FF31-44A7-4550-9870-E1AD9894CA08}" type="sibTrans" cxnId="{832D664F-DF26-481E-A69C-8F31D7C259F5}">
      <dgm:prSet/>
      <dgm:spPr/>
      <dgm:t>
        <a:bodyPr/>
        <a:lstStyle/>
        <a:p>
          <a:endParaRPr lang="en-US"/>
        </a:p>
      </dgm:t>
    </dgm:pt>
    <dgm:pt modelId="{658A1EDE-025A-44BD-ADB8-9E860BD5F783}">
      <dgm:prSet phldrT="[Text]"/>
      <dgm:spPr/>
      <dgm:t>
        <a:bodyPr/>
        <a:lstStyle/>
        <a:p>
          <a:r>
            <a:rPr lang="en-US" dirty="0"/>
            <a:t>Enhanced-barrier precautions</a:t>
          </a:r>
        </a:p>
      </dgm:t>
    </dgm:pt>
    <dgm:pt modelId="{F763A58A-7C5D-4E39-B556-6877EED400A0}" type="parTrans" cxnId="{5C5C9537-4EE2-4148-B687-54706FB88DAD}">
      <dgm:prSet/>
      <dgm:spPr/>
      <dgm:t>
        <a:bodyPr/>
        <a:lstStyle/>
        <a:p>
          <a:endParaRPr lang="en-US"/>
        </a:p>
      </dgm:t>
    </dgm:pt>
    <dgm:pt modelId="{E5D5549B-F564-4E0D-9BA8-2F0A17F27886}" type="sibTrans" cxnId="{5C5C9537-4EE2-4148-B687-54706FB88DAD}">
      <dgm:prSet/>
      <dgm:spPr/>
      <dgm:t>
        <a:bodyPr/>
        <a:lstStyle/>
        <a:p>
          <a:endParaRPr lang="en-US"/>
        </a:p>
      </dgm:t>
    </dgm:pt>
    <dgm:pt modelId="{087C1B2F-DE15-41F1-B0DF-D7F7E8F8EDE0}" type="pres">
      <dgm:prSet presAssocID="{25ED24C0-B788-4A94-9F09-2083B19A214B}" presName="Name0" presStyleCnt="0">
        <dgm:presLayoutVars>
          <dgm:chMax val="1"/>
          <dgm:chPref val="1"/>
          <dgm:dir/>
          <dgm:resizeHandles/>
        </dgm:presLayoutVars>
      </dgm:prSet>
      <dgm:spPr/>
    </dgm:pt>
    <dgm:pt modelId="{DEC3AFAE-8741-42C6-8ADE-AD193AC4470A}" type="pres">
      <dgm:prSet presAssocID="{EB3094E5-08C0-43DE-B8F4-AC8E78FDE8EA}" presName="Parent" presStyleLbl="node1" presStyleIdx="0" presStyleCnt="2" custScaleX="139917" custScaleY="128400" custLinFactNeighborX="-51576" custLinFactNeighborY="-5297">
        <dgm:presLayoutVars>
          <dgm:chMax val="4"/>
          <dgm:chPref val="3"/>
        </dgm:presLayoutVars>
      </dgm:prSet>
      <dgm:spPr/>
    </dgm:pt>
    <dgm:pt modelId="{782908E7-9ABE-4FB2-8E27-EC281C23B851}" type="pres">
      <dgm:prSet presAssocID="{3BBA544B-372C-4811-A891-A5822800CBA8}" presName="Accent" presStyleLbl="node1" presStyleIdx="1" presStyleCnt="2"/>
      <dgm:spPr/>
    </dgm:pt>
    <dgm:pt modelId="{EB5C316F-A0CF-420C-8D63-A7C7D0FBB38B}" type="pres">
      <dgm:prSet presAssocID="{3BBA544B-372C-4811-A891-A5822800CBA8}" presName="Image1" presStyleLbl="fgImgPlace1" presStyleIdx="0" presStyleCnt="4">
        <dgm:style>
          <a:lnRef idx="1">
            <a:schemeClr val="accent4"/>
          </a:lnRef>
          <a:fillRef idx="2">
            <a:schemeClr val="accent4"/>
          </a:fillRef>
          <a:effectRef idx="1">
            <a:schemeClr val="accent4"/>
          </a:effectRef>
          <a:fontRef idx="minor">
            <a:schemeClr val="dk1"/>
          </a:fontRef>
        </dgm:style>
      </dgm:prSet>
      <dgm:spPr/>
      <dgm:extLst>
        <a:ext uri="{E40237B7-FDA0-4F09-8148-C483321AD2D9}">
          <dgm14:cNvPr xmlns:dgm14="http://schemas.microsoft.com/office/drawing/2010/diagram" id="0" name="" descr="Germ with solid fill"/>
        </a:ext>
      </dgm:extLst>
    </dgm:pt>
    <dgm:pt modelId="{50E44AA0-8D16-4717-AE68-50AC709B7BD2}" type="pres">
      <dgm:prSet presAssocID="{3BBA544B-372C-4811-A891-A5822800CBA8}" presName="Child1" presStyleLbl="revTx" presStyleIdx="0" presStyleCnt="4">
        <dgm:presLayoutVars>
          <dgm:chMax val="0"/>
          <dgm:chPref val="0"/>
          <dgm:bulletEnabled val="1"/>
        </dgm:presLayoutVars>
      </dgm:prSet>
      <dgm:spPr/>
    </dgm:pt>
    <dgm:pt modelId="{541FC3A4-036C-4D47-9AE5-A5C46FA1DB2B}" type="pres">
      <dgm:prSet presAssocID="{9054B2DC-E6EF-4C48-9F79-E1D8F46202E2}" presName="Image2" presStyleCnt="0"/>
      <dgm:spPr/>
    </dgm:pt>
    <dgm:pt modelId="{B9C22F9C-C73F-4F9A-85EC-8DBB6D6E590E}" type="pres">
      <dgm:prSet presAssocID="{9054B2DC-E6EF-4C48-9F79-E1D8F46202E2}" presName="Image" presStyleLbl="fgImgPlace1" presStyleIdx="1" presStyleCnt="4">
        <dgm:style>
          <a:lnRef idx="1">
            <a:schemeClr val="accent3"/>
          </a:lnRef>
          <a:fillRef idx="2">
            <a:schemeClr val="accent3"/>
          </a:fillRef>
          <a:effectRef idx="1">
            <a:schemeClr val="accent3"/>
          </a:effectRef>
          <a:fontRef idx="minor">
            <a:schemeClr val="dk1"/>
          </a:fontRef>
        </dgm:style>
      </dgm:prSet>
      <dgm:spPr/>
      <dgm:extLst>
        <a:ext uri="{E40237B7-FDA0-4F09-8148-C483321AD2D9}">
          <dgm14:cNvPr xmlns:dgm14="http://schemas.microsoft.com/office/drawing/2010/diagram" id="0" name="" descr="Cough with solid fill"/>
        </a:ext>
      </dgm:extLst>
    </dgm:pt>
    <dgm:pt modelId="{627487CA-FCD3-4BCB-959E-C8A912D3E1D8}" type="pres">
      <dgm:prSet presAssocID="{9054B2DC-E6EF-4C48-9F79-E1D8F46202E2}" presName="Child2" presStyleLbl="revTx" presStyleIdx="1" presStyleCnt="4">
        <dgm:presLayoutVars>
          <dgm:chMax val="0"/>
          <dgm:chPref val="0"/>
          <dgm:bulletEnabled val="1"/>
        </dgm:presLayoutVars>
      </dgm:prSet>
      <dgm:spPr/>
    </dgm:pt>
    <dgm:pt modelId="{01216DE8-D67A-4EEB-A823-CF547F71B3DC}" type="pres">
      <dgm:prSet presAssocID="{9BAB9369-C241-4F91-A058-FAD1C0333ACB}" presName="Image3" presStyleCnt="0"/>
      <dgm:spPr/>
    </dgm:pt>
    <dgm:pt modelId="{8DDD44E1-F889-45DE-99FC-4F38FD01961A}" type="pres">
      <dgm:prSet presAssocID="{9BAB9369-C241-4F91-A058-FAD1C0333ACB}" presName="Image" presStyleLbl="fgImgPlace1" presStyleIdx="2" presStyleCnt="4">
        <dgm:style>
          <a:lnRef idx="1">
            <a:schemeClr val="accent2"/>
          </a:lnRef>
          <a:fillRef idx="2">
            <a:schemeClr val="accent2"/>
          </a:fillRef>
          <a:effectRef idx="1">
            <a:schemeClr val="accent2"/>
          </a:effectRef>
          <a:fontRef idx="minor">
            <a:schemeClr val="dk1"/>
          </a:fontRef>
        </dgm:style>
      </dgm:prSet>
      <dgm:spPr/>
      <dgm:extLst>
        <a:ext uri="{E40237B7-FDA0-4F09-8148-C483321AD2D9}">
          <dgm14:cNvPr xmlns:dgm14="http://schemas.microsoft.com/office/drawing/2010/diagram" id="0" name="" descr="Germ with solid fill"/>
        </a:ext>
      </dgm:extLst>
    </dgm:pt>
    <dgm:pt modelId="{D5E80372-EDC9-4F3B-8998-036FDD441C77}" type="pres">
      <dgm:prSet presAssocID="{9BAB9369-C241-4F91-A058-FAD1C0333ACB}" presName="Child3" presStyleLbl="revTx" presStyleIdx="2" presStyleCnt="4">
        <dgm:presLayoutVars>
          <dgm:chMax val="0"/>
          <dgm:chPref val="0"/>
          <dgm:bulletEnabled val="1"/>
        </dgm:presLayoutVars>
      </dgm:prSet>
      <dgm:spPr/>
    </dgm:pt>
    <dgm:pt modelId="{F810292A-B87F-4196-9F9D-A4096AACF35B}" type="pres">
      <dgm:prSet presAssocID="{658A1EDE-025A-44BD-ADB8-9E860BD5F783}" presName="Image4" presStyleCnt="0"/>
      <dgm:spPr/>
    </dgm:pt>
    <dgm:pt modelId="{7E72907B-7D1A-48C5-AE29-8029AEE33B57}" type="pres">
      <dgm:prSet presAssocID="{658A1EDE-025A-44BD-ADB8-9E860BD5F783}" presName="Image" presStyleLbl="fgImgPlace1" presStyleIdx="3" presStyleCnt="4">
        <dgm:style>
          <a:lnRef idx="1">
            <a:schemeClr val="accent5"/>
          </a:lnRef>
          <a:fillRef idx="2">
            <a:schemeClr val="accent5"/>
          </a:fillRef>
          <a:effectRef idx="1">
            <a:schemeClr val="accent5"/>
          </a:effectRef>
          <a:fontRef idx="minor">
            <a:schemeClr val="dk1"/>
          </a:fontRef>
        </dgm:style>
      </dgm:prSet>
      <dgm:spPr/>
      <dgm:extLst>
        <a:ext uri="{E40237B7-FDA0-4F09-8148-C483321AD2D9}">
          <dgm14:cNvPr xmlns:dgm14="http://schemas.microsoft.com/office/drawing/2010/diagram" id="0" name="" descr="Immunity with solid fill"/>
        </a:ext>
      </dgm:extLst>
    </dgm:pt>
    <dgm:pt modelId="{FB28C505-32C2-4652-A28E-32CA0543C670}" type="pres">
      <dgm:prSet presAssocID="{658A1EDE-025A-44BD-ADB8-9E860BD5F783}" presName="Child4" presStyleLbl="revTx" presStyleIdx="3" presStyleCnt="4" custScaleX="154432" custLinFactNeighborX="34276" custLinFactNeighborY="1189">
        <dgm:presLayoutVars>
          <dgm:chMax val="0"/>
          <dgm:chPref val="0"/>
          <dgm:bulletEnabled val="1"/>
        </dgm:presLayoutVars>
      </dgm:prSet>
      <dgm:spPr/>
    </dgm:pt>
  </dgm:ptLst>
  <dgm:cxnLst>
    <dgm:cxn modelId="{135B1626-F158-4906-BDF7-8D90694AE65C}" srcId="{EB3094E5-08C0-43DE-B8F4-AC8E78FDE8EA}" destId="{9054B2DC-E6EF-4C48-9F79-E1D8F46202E2}" srcOrd="1" destOrd="0" parTransId="{A9A8E237-DEBF-443C-B198-5DFC2F7B895B}" sibTransId="{A3E56417-9F49-4895-94D3-4F393DE2224E}"/>
    <dgm:cxn modelId="{5C5C9537-4EE2-4148-B687-54706FB88DAD}" srcId="{EB3094E5-08C0-43DE-B8F4-AC8E78FDE8EA}" destId="{658A1EDE-025A-44BD-ADB8-9E860BD5F783}" srcOrd="3" destOrd="0" parTransId="{F763A58A-7C5D-4E39-B556-6877EED400A0}" sibTransId="{E5D5549B-F564-4E0D-9BA8-2F0A17F27886}"/>
    <dgm:cxn modelId="{7E8C553E-089B-4921-BB36-8E1016C620CC}" type="presOf" srcId="{EB3094E5-08C0-43DE-B8F4-AC8E78FDE8EA}" destId="{DEC3AFAE-8741-42C6-8ADE-AD193AC4470A}" srcOrd="0" destOrd="0" presId="urn:microsoft.com/office/officeart/2011/layout/RadialPictureList"/>
    <dgm:cxn modelId="{DFF93047-4626-4941-9AF7-5EF318C0141B}" type="presOf" srcId="{3BBA544B-372C-4811-A891-A5822800CBA8}" destId="{50E44AA0-8D16-4717-AE68-50AC709B7BD2}" srcOrd="0" destOrd="0" presId="urn:microsoft.com/office/officeart/2011/layout/RadialPictureList"/>
    <dgm:cxn modelId="{832D664F-DF26-481E-A69C-8F31D7C259F5}" srcId="{EB3094E5-08C0-43DE-B8F4-AC8E78FDE8EA}" destId="{9BAB9369-C241-4F91-A058-FAD1C0333ACB}" srcOrd="2" destOrd="0" parTransId="{3FDEF3F6-8D4A-4CF5-9DC1-55C9BA25A820}" sibTransId="{7A79FF31-44A7-4550-9870-E1AD9894CA08}"/>
    <dgm:cxn modelId="{4F62C370-7940-47F8-AAA8-33EAC65928FD}" srcId="{EB3094E5-08C0-43DE-B8F4-AC8E78FDE8EA}" destId="{3BBA544B-372C-4811-A891-A5822800CBA8}" srcOrd="0" destOrd="0" parTransId="{1D06E6C5-D648-41C7-A3AF-DA220C0C0274}" sibTransId="{08DCCDDE-B1EF-4963-8D41-C369D69D43D9}"/>
    <dgm:cxn modelId="{5C2EBD54-E5D0-4607-B538-68B0A26BEDB6}" type="presOf" srcId="{9BAB9369-C241-4F91-A058-FAD1C0333ACB}" destId="{D5E80372-EDC9-4F3B-8998-036FDD441C77}" srcOrd="0" destOrd="0" presId="urn:microsoft.com/office/officeart/2011/layout/RadialPictureList"/>
    <dgm:cxn modelId="{CD10EE83-2A9F-41F8-8940-FE0AEC6466B4}" srcId="{25ED24C0-B788-4A94-9F09-2083B19A214B}" destId="{EB3094E5-08C0-43DE-B8F4-AC8E78FDE8EA}" srcOrd="0" destOrd="0" parTransId="{37BF5F23-6AAE-4E64-95E9-8D59990AE49D}" sibTransId="{BDD8FF74-27D6-4D12-923F-E68F692F3672}"/>
    <dgm:cxn modelId="{159778E8-57F7-47D4-ABCD-772CB0127197}" type="presOf" srcId="{658A1EDE-025A-44BD-ADB8-9E860BD5F783}" destId="{FB28C505-32C2-4652-A28E-32CA0543C670}" srcOrd="0" destOrd="0" presId="urn:microsoft.com/office/officeart/2011/layout/RadialPictureList"/>
    <dgm:cxn modelId="{EC1CCDF4-CCC3-4CC3-BB29-D855C06C7905}" type="presOf" srcId="{9054B2DC-E6EF-4C48-9F79-E1D8F46202E2}" destId="{627487CA-FCD3-4BCB-959E-C8A912D3E1D8}" srcOrd="0" destOrd="0" presId="urn:microsoft.com/office/officeart/2011/layout/RadialPictureList"/>
    <dgm:cxn modelId="{448C10F8-4633-477F-9718-8014A1051242}" type="presOf" srcId="{25ED24C0-B788-4A94-9F09-2083B19A214B}" destId="{087C1B2F-DE15-41F1-B0DF-D7F7E8F8EDE0}" srcOrd="0" destOrd="0" presId="urn:microsoft.com/office/officeart/2011/layout/RadialPictureList"/>
    <dgm:cxn modelId="{310C1DDC-D2B8-46B1-B0BB-ACA16255C62C}" type="presParOf" srcId="{087C1B2F-DE15-41F1-B0DF-D7F7E8F8EDE0}" destId="{DEC3AFAE-8741-42C6-8ADE-AD193AC4470A}" srcOrd="0" destOrd="0" presId="urn:microsoft.com/office/officeart/2011/layout/RadialPictureList"/>
    <dgm:cxn modelId="{2373F9A9-E69E-4C3A-9FFF-59CDED89E0CC}" type="presParOf" srcId="{087C1B2F-DE15-41F1-B0DF-D7F7E8F8EDE0}" destId="{782908E7-9ABE-4FB2-8E27-EC281C23B851}" srcOrd="1" destOrd="0" presId="urn:microsoft.com/office/officeart/2011/layout/RadialPictureList"/>
    <dgm:cxn modelId="{90C531E0-76CC-4732-BCF4-A3F239117D54}" type="presParOf" srcId="{087C1B2F-DE15-41F1-B0DF-D7F7E8F8EDE0}" destId="{EB5C316F-A0CF-420C-8D63-A7C7D0FBB38B}" srcOrd="2" destOrd="0" presId="urn:microsoft.com/office/officeart/2011/layout/RadialPictureList"/>
    <dgm:cxn modelId="{1EC37E69-AB50-4E1D-94D6-C975488EE33C}" type="presParOf" srcId="{087C1B2F-DE15-41F1-B0DF-D7F7E8F8EDE0}" destId="{50E44AA0-8D16-4717-AE68-50AC709B7BD2}" srcOrd="3" destOrd="0" presId="urn:microsoft.com/office/officeart/2011/layout/RadialPictureList"/>
    <dgm:cxn modelId="{37EBE5FE-A40C-4511-99DD-044215CA2234}" type="presParOf" srcId="{087C1B2F-DE15-41F1-B0DF-D7F7E8F8EDE0}" destId="{541FC3A4-036C-4D47-9AE5-A5C46FA1DB2B}" srcOrd="4" destOrd="0" presId="urn:microsoft.com/office/officeart/2011/layout/RadialPictureList"/>
    <dgm:cxn modelId="{D9AEB6EB-5A3A-480D-9F3A-413FAA2905D3}" type="presParOf" srcId="{541FC3A4-036C-4D47-9AE5-A5C46FA1DB2B}" destId="{B9C22F9C-C73F-4F9A-85EC-8DBB6D6E590E}" srcOrd="0" destOrd="0" presId="urn:microsoft.com/office/officeart/2011/layout/RadialPictureList"/>
    <dgm:cxn modelId="{6972834F-795B-458B-AF94-79992EA18007}" type="presParOf" srcId="{087C1B2F-DE15-41F1-B0DF-D7F7E8F8EDE0}" destId="{627487CA-FCD3-4BCB-959E-C8A912D3E1D8}" srcOrd="5" destOrd="0" presId="urn:microsoft.com/office/officeart/2011/layout/RadialPictureList"/>
    <dgm:cxn modelId="{7229751E-C8B0-4E8C-91DF-E2C94BC51D3D}" type="presParOf" srcId="{087C1B2F-DE15-41F1-B0DF-D7F7E8F8EDE0}" destId="{01216DE8-D67A-4EEB-A823-CF547F71B3DC}" srcOrd="6" destOrd="0" presId="urn:microsoft.com/office/officeart/2011/layout/RadialPictureList"/>
    <dgm:cxn modelId="{EB3CEF43-20FB-4F6A-A954-90BC41D5DDC1}" type="presParOf" srcId="{01216DE8-D67A-4EEB-A823-CF547F71B3DC}" destId="{8DDD44E1-F889-45DE-99FC-4F38FD01961A}" srcOrd="0" destOrd="0" presId="urn:microsoft.com/office/officeart/2011/layout/RadialPictureList"/>
    <dgm:cxn modelId="{0F0702CD-B087-4B76-99FE-0A1241028AB9}" type="presParOf" srcId="{087C1B2F-DE15-41F1-B0DF-D7F7E8F8EDE0}" destId="{D5E80372-EDC9-4F3B-8998-036FDD441C77}" srcOrd="7" destOrd="0" presId="urn:microsoft.com/office/officeart/2011/layout/RadialPictureList"/>
    <dgm:cxn modelId="{DC5FAC8D-5839-4F88-9CEB-4AA5609304F6}" type="presParOf" srcId="{087C1B2F-DE15-41F1-B0DF-D7F7E8F8EDE0}" destId="{F810292A-B87F-4196-9F9D-A4096AACF35B}" srcOrd="8" destOrd="0" presId="urn:microsoft.com/office/officeart/2011/layout/RadialPictureList"/>
    <dgm:cxn modelId="{E73F31BA-8736-4130-B882-3828F70AD6D2}" type="presParOf" srcId="{F810292A-B87F-4196-9F9D-A4096AACF35B}" destId="{7E72907B-7D1A-48C5-AE29-8029AEE33B57}" srcOrd="0" destOrd="0" presId="urn:microsoft.com/office/officeart/2011/layout/RadialPictureList"/>
    <dgm:cxn modelId="{780F5C27-3378-49F3-BE88-B37667AD7129}" type="presParOf" srcId="{087C1B2F-DE15-41F1-B0DF-D7F7E8F8EDE0}" destId="{FB28C505-32C2-4652-A28E-32CA0543C670}" srcOrd="9" destOrd="0" presId="urn:microsoft.com/office/officeart/2011/layout/RadialPictur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ACC350F-FF3B-4561-97D3-BFA3CE481AB1}" type="doc">
      <dgm:prSet loTypeId="urn:microsoft.com/office/officeart/2005/8/layout/pList2" loCatId="list" qsTypeId="urn:microsoft.com/office/officeart/2005/8/quickstyle/simple1" qsCatId="simple" csTypeId="urn:microsoft.com/office/officeart/2005/8/colors/accent1_2" csCatId="accent1" phldr="1"/>
      <dgm:spPr/>
    </dgm:pt>
    <dgm:pt modelId="{1BE55B01-851F-4A1A-ADF4-B2C5CBEBB78D}">
      <dgm:prSet phldrT="[Text]">
        <dgm:style>
          <a:lnRef idx="1">
            <a:schemeClr val="accent2"/>
          </a:lnRef>
          <a:fillRef idx="2">
            <a:schemeClr val="accent2"/>
          </a:fillRef>
          <a:effectRef idx="1">
            <a:schemeClr val="accent2"/>
          </a:effectRef>
          <a:fontRef idx="minor">
            <a:schemeClr val="dk1"/>
          </a:fontRef>
        </dgm:style>
      </dgm:prSet>
      <dgm:spPr/>
      <dgm:t>
        <a:bodyPr/>
        <a:lstStyle/>
        <a:p>
          <a:pPr algn="ctr"/>
          <a:r>
            <a:rPr lang="en-US" b="0" dirty="0">
              <a:latin typeface="+mj-lt"/>
            </a:rPr>
            <a:t>GLOVES</a:t>
          </a:r>
        </a:p>
      </dgm:t>
    </dgm:pt>
    <dgm:pt modelId="{E971EFAC-2766-4A13-A574-BDC0BE08F536}" type="parTrans" cxnId="{544528AA-FE85-4228-B3F2-A610D54336B2}">
      <dgm:prSet/>
      <dgm:spPr/>
      <dgm:t>
        <a:bodyPr/>
        <a:lstStyle/>
        <a:p>
          <a:endParaRPr lang="en-US"/>
        </a:p>
      </dgm:t>
    </dgm:pt>
    <dgm:pt modelId="{8FE8A618-892A-4204-A860-B2B83A68C5D5}" type="sibTrans" cxnId="{544528AA-FE85-4228-B3F2-A610D54336B2}">
      <dgm:prSet/>
      <dgm:spPr/>
      <dgm:t>
        <a:bodyPr/>
        <a:lstStyle/>
        <a:p>
          <a:endParaRPr lang="en-US"/>
        </a:p>
      </dgm:t>
    </dgm:pt>
    <dgm:pt modelId="{52B134C9-6EB9-4F9C-A620-93A50D487CC9}">
      <dgm:prSet phldrT="[Text]">
        <dgm:style>
          <a:lnRef idx="1">
            <a:schemeClr val="accent3"/>
          </a:lnRef>
          <a:fillRef idx="2">
            <a:schemeClr val="accent3"/>
          </a:fillRef>
          <a:effectRef idx="1">
            <a:schemeClr val="accent3"/>
          </a:effectRef>
          <a:fontRef idx="minor">
            <a:schemeClr val="dk1"/>
          </a:fontRef>
        </dgm:style>
      </dgm:prSet>
      <dgm:spPr/>
      <dgm:t>
        <a:bodyPr/>
        <a:lstStyle/>
        <a:p>
          <a:pPr algn="ctr"/>
          <a:r>
            <a:rPr lang="en-US" b="0" i="0" dirty="0">
              <a:latin typeface="+mj-lt"/>
            </a:rPr>
            <a:t>GOWN</a:t>
          </a:r>
        </a:p>
      </dgm:t>
    </dgm:pt>
    <dgm:pt modelId="{D3DB0B36-C450-42A9-94DF-7812E5ECFFDB}" type="parTrans" cxnId="{C9B24E85-7AE8-4C10-BE61-F5F6CF796618}">
      <dgm:prSet/>
      <dgm:spPr/>
      <dgm:t>
        <a:bodyPr/>
        <a:lstStyle/>
        <a:p>
          <a:endParaRPr lang="en-US"/>
        </a:p>
      </dgm:t>
    </dgm:pt>
    <dgm:pt modelId="{5751F4B9-31B9-407F-A592-455A8BC46370}" type="sibTrans" cxnId="{C9B24E85-7AE8-4C10-BE61-F5F6CF796618}">
      <dgm:prSet/>
      <dgm:spPr/>
      <dgm:t>
        <a:bodyPr/>
        <a:lstStyle/>
        <a:p>
          <a:endParaRPr lang="en-US"/>
        </a:p>
      </dgm:t>
    </dgm:pt>
    <dgm:pt modelId="{C708FED0-129C-4101-94BD-9AA8C29E4361}">
      <dgm:prSet phldrT="[Text]"/>
      <dgm:spPr>
        <a:solidFill>
          <a:schemeClr val="accent6">
            <a:lumMod val="25000"/>
            <a:lumOff val="75000"/>
          </a:schemeClr>
        </a:solidFill>
      </dgm:spPr>
      <dgm:t>
        <a:bodyPr/>
        <a:lstStyle/>
        <a:p>
          <a:pPr algn="ctr"/>
          <a:r>
            <a:rPr lang="en-US" b="0" dirty="0">
              <a:solidFill>
                <a:schemeClr val="tx1"/>
              </a:solidFill>
              <a:latin typeface="+mj-lt"/>
            </a:rPr>
            <a:t>MASK</a:t>
          </a:r>
        </a:p>
      </dgm:t>
    </dgm:pt>
    <dgm:pt modelId="{3CCBDE22-AE31-41AA-83BF-5944BDA89B6C}" type="parTrans" cxnId="{425C63A4-FE4F-4912-8110-85716AA33896}">
      <dgm:prSet/>
      <dgm:spPr/>
      <dgm:t>
        <a:bodyPr/>
        <a:lstStyle/>
        <a:p>
          <a:endParaRPr lang="en-US"/>
        </a:p>
      </dgm:t>
    </dgm:pt>
    <dgm:pt modelId="{7EBCACDC-74E1-4093-B297-A7BAE48E0035}" type="sibTrans" cxnId="{425C63A4-FE4F-4912-8110-85716AA33896}">
      <dgm:prSet/>
      <dgm:spPr/>
      <dgm:t>
        <a:bodyPr/>
        <a:lstStyle/>
        <a:p>
          <a:endParaRPr lang="en-US"/>
        </a:p>
      </dgm:t>
    </dgm:pt>
    <dgm:pt modelId="{2772D3D7-6A6E-4FB4-AB34-E1A98777028C}">
      <dgm:prSet phldrT="[Text]">
        <dgm:style>
          <a:lnRef idx="1">
            <a:schemeClr val="accent5"/>
          </a:lnRef>
          <a:fillRef idx="2">
            <a:schemeClr val="accent5"/>
          </a:fillRef>
          <a:effectRef idx="1">
            <a:schemeClr val="accent5"/>
          </a:effectRef>
          <a:fontRef idx="minor">
            <a:schemeClr val="dk1"/>
          </a:fontRef>
        </dgm:style>
      </dgm:prSet>
      <dgm:spPr/>
      <dgm:t>
        <a:bodyPr/>
        <a:lstStyle/>
        <a:p>
          <a:pPr algn="ctr"/>
          <a:r>
            <a:rPr lang="en-US" b="0" dirty="0">
              <a:latin typeface="+mj-lt"/>
            </a:rPr>
            <a:t>EYE PROTECTION</a:t>
          </a:r>
        </a:p>
      </dgm:t>
    </dgm:pt>
    <dgm:pt modelId="{A0837946-5E4B-4E8F-AF38-2DFCBF70B279}" type="parTrans" cxnId="{91DD0920-0846-4F5E-8902-ABC76A4C1BE1}">
      <dgm:prSet/>
      <dgm:spPr/>
      <dgm:t>
        <a:bodyPr/>
        <a:lstStyle/>
        <a:p>
          <a:endParaRPr lang="en-US"/>
        </a:p>
      </dgm:t>
    </dgm:pt>
    <dgm:pt modelId="{F209F9F4-883C-4615-9124-2DF56F2E246E}" type="sibTrans" cxnId="{91DD0920-0846-4F5E-8902-ABC76A4C1BE1}">
      <dgm:prSet/>
      <dgm:spPr/>
      <dgm:t>
        <a:bodyPr/>
        <a:lstStyle/>
        <a:p>
          <a:endParaRPr lang="en-US"/>
        </a:p>
      </dgm:t>
    </dgm:pt>
    <dgm:pt modelId="{62777F3D-81E4-4A5A-8A0A-D05E6EC3F03E}">
      <dgm:prSet phldrT="[Text]">
        <dgm:style>
          <a:lnRef idx="1">
            <a:schemeClr val="accent4"/>
          </a:lnRef>
          <a:fillRef idx="2">
            <a:schemeClr val="accent4"/>
          </a:fillRef>
          <a:effectRef idx="1">
            <a:schemeClr val="accent4"/>
          </a:effectRef>
          <a:fontRef idx="minor">
            <a:schemeClr val="dk1"/>
          </a:fontRef>
        </dgm:style>
      </dgm:prSet>
      <dgm:spPr/>
      <dgm:t>
        <a:bodyPr/>
        <a:lstStyle/>
        <a:p>
          <a:pPr algn="ctr"/>
          <a:r>
            <a:rPr lang="en-US" b="0" dirty="0">
              <a:latin typeface="+mj-lt"/>
            </a:rPr>
            <a:t>RESPIRATOR</a:t>
          </a:r>
        </a:p>
      </dgm:t>
    </dgm:pt>
    <dgm:pt modelId="{B7BCAD69-419D-4DE8-ACB4-DF73AAB11CD2}" type="parTrans" cxnId="{DA477798-7FD3-47EC-BF06-ECE81B148EE2}">
      <dgm:prSet/>
      <dgm:spPr/>
      <dgm:t>
        <a:bodyPr/>
        <a:lstStyle/>
        <a:p>
          <a:endParaRPr lang="en-US"/>
        </a:p>
      </dgm:t>
    </dgm:pt>
    <dgm:pt modelId="{E2B5178B-6EB9-4A6A-A81B-F92FCA6DD9AE}" type="sibTrans" cxnId="{DA477798-7FD3-47EC-BF06-ECE81B148EE2}">
      <dgm:prSet/>
      <dgm:spPr/>
      <dgm:t>
        <a:bodyPr/>
        <a:lstStyle/>
        <a:p>
          <a:endParaRPr lang="en-US"/>
        </a:p>
      </dgm:t>
    </dgm:pt>
    <dgm:pt modelId="{4460A272-9181-4D78-A009-4A1339085378}">
      <dgm:prSet phldrT="[Text]">
        <dgm:style>
          <a:lnRef idx="1">
            <a:schemeClr val="accent2"/>
          </a:lnRef>
          <a:fillRef idx="2">
            <a:schemeClr val="accent2"/>
          </a:fillRef>
          <a:effectRef idx="1">
            <a:schemeClr val="accent2"/>
          </a:effectRef>
          <a:fontRef idx="minor">
            <a:schemeClr val="dk1"/>
          </a:fontRef>
        </dgm:style>
      </dgm:prSet>
      <dgm:spPr/>
      <dgm:t>
        <a:bodyPr/>
        <a:lstStyle/>
        <a:p>
          <a:pPr algn="l"/>
          <a:r>
            <a:rPr lang="en-US" dirty="0"/>
            <a:t>Disposable</a:t>
          </a:r>
        </a:p>
      </dgm:t>
    </dgm:pt>
    <dgm:pt modelId="{D85DCB7C-1D4D-4419-AF0F-F8A108D893FD}" type="parTrans" cxnId="{DB52378A-33E0-4B8A-A2A8-3B8D458562AB}">
      <dgm:prSet/>
      <dgm:spPr/>
      <dgm:t>
        <a:bodyPr/>
        <a:lstStyle/>
        <a:p>
          <a:endParaRPr lang="en-US"/>
        </a:p>
      </dgm:t>
    </dgm:pt>
    <dgm:pt modelId="{FDFE170F-28E8-4E62-8B31-934B71B2FE3C}" type="sibTrans" cxnId="{DB52378A-33E0-4B8A-A2A8-3B8D458562AB}">
      <dgm:prSet/>
      <dgm:spPr/>
      <dgm:t>
        <a:bodyPr/>
        <a:lstStyle/>
        <a:p>
          <a:endParaRPr lang="en-US"/>
        </a:p>
      </dgm:t>
    </dgm:pt>
    <dgm:pt modelId="{82A2161F-FFE9-4A1F-A80C-5025CD6932D1}">
      <dgm:prSet phldrT="[Text]">
        <dgm:style>
          <a:lnRef idx="1">
            <a:schemeClr val="accent2"/>
          </a:lnRef>
          <a:fillRef idx="2">
            <a:schemeClr val="accent2"/>
          </a:fillRef>
          <a:effectRef idx="1">
            <a:schemeClr val="accent2"/>
          </a:effectRef>
          <a:fontRef idx="minor">
            <a:schemeClr val="dk1"/>
          </a:fontRef>
        </dgm:style>
      </dgm:prSet>
      <dgm:spPr/>
      <dgm:t>
        <a:bodyPr/>
        <a:lstStyle/>
        <a:p>
          <a:pPr algn="l"/>
          <a:r>
            <a:rPr lang="en-US" dirty="0"/>
            <a:t>Not a replacement for hand hygiene!</a:t>
          </a:r>
        </a:p>
      </dgm:t>
    </dgm:pt>
    <dgm:pt modelId="{812F0A1A-B919-44EF-AFF5-33CEA91913A3}" type="parTrans" cxnId="{727894E9-00F1-4FD1-8AE3-49618768EB01}">
      <dgm:prSet/>
      <dgm:spPr/>
      <dgm:t>
        <a:bodyPr/>
        <a:lstStyle/>
        <a:p>
          <a:endParaRPr lang="en-US"/>
        </a:p>
      </dgm:t>
    </dgm:pt>
    <dgm:pt modelId="{D412D6B2-CAC3-45B2-96AA-A4C91B3191EE}" type="sibTrans" cxnId="{727894E9-00F1-4FD1-8AE3-49618768EB01}">
      <dgm:prSet/>
      <dgm:spPr/>
      <dgm:t>
        <a:bodyPr/>
        <a:lstStyle/>
        <a:p>
          <a:endParaRPr lang="en-US"/>
        </a:p>
      </dgm:t>
    </dgm:pt>
    <dgm:pt modelId="{3A856DCE-3B19-44F5-9759-AF39A8FC57FC}">
      <dgm:prSet phldrT="[Text]">
        <dgm:style>
          <a:lnRef idx="1">
            <a:schemeClr val="accent3"/>
          </a:lnRef>
          <a:fillRef idx="2">
            <a:schemeClr val="accent3"/>
          </a:fillRef>
          <a:effectRef idx="1">
            <a:schemeClr val="accent3"/>
          </a:effectRef>
          <a:fontRef idx="minor">
            <a:schemeClr val="dk1"/>
          </a:fontRef>
        </dgm:style>
      </dgm:prSet>
      <dgm:spPr/>
      <dgm:t>
        <a:bodyPr/>
        <a:lstStyle/>
        <a:p>
          <a:pPr algn="l"/>
          <a:r>
            <a:rPr lang="en-US" dirty="0"/>
            <a:t>Fully covers arms and torso</a:t>
          </a:r>
        </a:p>
      </dgm:t>
    </dgm:pt>
    <dgm:pt modelId="{A6569E03-9553-4CB4-831F-4D8A1D24DF94}" type="parTrans" cxnId="{084B54C8-2657-4EEA-852C-02FFDD58613C}">
      <dgm:prSet/>
      <dgm:spPr/>
      <dgm:t>
        <a:bodyPr/>
        <a:lstStyle/>
        <a:p>
          <a:endParaRPr lang="en-US"/>
        </a:p>
      </dgm:t>
    </dgm:pt>
    <dgm:pt modelId="{356B4241-DB13-49B0-A4BD-59B9B53F82D6}" type="sibTrans" cxnId="{084B54C8-2657-4EEA-852C-02FFDD58613C}">
      <dgm:prSet/>
      <dgm:spPr/>
      <dgm:t>
        <a:bodyPr/>
        <a:lstStyle/>
        <a:p>
          <a:endParaRPr lang="en-US"/>
        </a:p>
      </dgm:t>
    </dgm:pt>
    <dgm:pt modelId="{84F075F4-A809-467E-A643-D42586E92ECA}">
      <dgm:prSet phldrT="[Text]">
        <dgm:style>
          <a:lnRef idx="1">
            <a:schemeClr val="accent3"/>
          </a:lnRef>
          <a:fillRef idx="2">
            <a:schemeClr val="accent3"/>
          </a:fillRef>
          <a:effectRef idx="1">
            <a:schemeClr val="accent3"/>
          </a:effectRef>
          <a:fontRef idx="minor">
            <a:schemeClr val="dk1"/>
          </a:fontRef>
        </dgm:style>
      </dgm:prSet>
      <dgm:spPr/>
      <dgm:t>
        <a:bodyPr/>
        <a:lstStyle/>
        <a:p>
          <a:pPr algn="l"/>
          <a:r>
            <a:rPr lang="en-US" dirty="0"/>
            <a:t>Cloth gowns must have policy, still only one use per gown </a:t>
          </a:r>
        </a:p>
      </dgm:t>
    </dgm:pt>
    <dgm:pt modelId="{3496C3F9-3537-490E-BD5E-9F9610259C64}" type="parTrans" cxnId="{95451BFB-5EF5-444C-A538-4179D37D978E}">
      <dgm:prSet/>
      <dgm:spPr/>
      <dgm:t>
        <a:bodyPr/>
        <a:lstStyle/>
        <a:p>
          <a:endParaRPr lang="en-US"/>
        </a:p>
      </dgm:t>
    </dgm:pt>
    <dgm:pt modelId="{350EF578-A576-44AE-A11C-A6DF14FE0807}" type="sibTrans" cxnId="{95451BFB-5EF5-444C-A538-4179D37D978E}">
      <dgm:prSet/>
      <dgm:spPr/>
      <dgm:t>
        <a:bodyPr/>
        <a:lstStyle/>
        <a:p>
          <a:endParaRPr lang="en-US"/>
        </a:p>
      </dgm:t>
    </dgm:pt>
    <dgm:pt modelId="{0ACAA833-D18C-4DA2-B375-4646F35D1D7D}">
      <dgm:prSet phldrT="[Text]"/>
      <dgm:spPr>
        <a:solidFill>
          <a:schemeClr val="accent6">
            <a:lumMod val="25000"/>
            <a:lumOff val="75000"/>
          </a:schemeClr>
        </a:solidFill>
      </dgm:spPr>
      <dgm:t>
        <a:bodyPr/>
        <a:lstStyle/>
        <a:p>
          <a:pPr algn="l"/>
          <a:r>
            <a:rPr lang="en-US" dirty="0">
              <a:solidFill>
                <a:schemeClr val="tx1"/>
              </a:solidFill>
            </a:rPr>
            <a:t>Surgical/medical mask/procedure</a:t>
          </a:r>
        </a:p>
      </dgm:t>
    </dgm:pt>
    <dgm:pt modelId="{9532EA68-5C67-4B64-8DC7-FD616AC4741E}" type="parTrans" cxnId="{C7BC171B-5CE7-4C22-986D-599AE9CEDE18}">
      <dgm:prSet/>
      <dgm:spPr/>
      <dgm:t>
        <a:bodyPr/>
        <a:lstStyle/>
        <a:p>
          <a:endParaRPr lang="en-US"/>
        </a:p>
      </dgm:t>
    </dgm:pt>
    <dgm:pt modelId="{A9225D21-F421-42DF-B11B-C0AC493ECF95}" type="sibTrans" cxnId="{C7BC171B-5CE7-4C22-986D-599AE9CEDE18}">
      <dgm:prSet/>
      <dgm:spPr/>
      <dgm:t>
        <a:bodyPr/>
        <a:lstStyle/>
        <a:p>
          <a:endParaRPr lang="en-US"/>
        </a:p>
      </dgm:t>
    </dgm:pt>
    <dgm:pt modelId="{96F8D940-CD2B-4FF8-92D7-AD77B2C07377}">
      <dgm:prSet phldrT="[Text]"/>
      <dgm:spPr>
        <a:solidFill>
          <a:schemeClr val="accent6">
            <a:lumMod val="25000"/>
            <a:lumOff val="75000"/>
          </a:schemeClr>
        </a:solidFill>
      </dgm:spPr>
      <dgm:t>
        <a:bodyPr/>
        <a:lstStyle/>
        <a:p>
          <a:pPr algn="l"/>
          <a:r>
            <a:rPr lang="en-US" dirty="0">
              <a:solidFill>
                <a:schemeClr val="tx1"/>
              </a:solidFill>
            </a:rPr>
            <a:t>Must cover mouth and nose</a:t>
          </a:r>
        </a:p>
      </dgm:t>
    </dgm:pt>
    <dgm:pt modelId="{0EA92EB4-2275-4533-9250-33BFBB35A0D6}" type="parTrans" cxnId="{49E02FD0-4BB2-4607-80B3-8FE5F9179919}">
      <dgm:prSet/>
      <dgm:spPr/>
      <dgm:t>
        <a:bodyPr/>
        <a:lstStyle/>
        <a:p>
          <a:endParaRPr lang="en-US"/>
        </a:p>
      </dgm:t>
    </dgm:pt>
    <dgm:pt modelId="{D7C4B37E-BDF2-4C41-872A-6C1B35A28A43}" type="sibTrans" cxnId="{49E02FD0-4BB2-4607-80B3-8FE5F9179919}">
      <dgm:prSet/>
      <dgm:spPr/>
      <dgm:t>
        <a:bodyPr/>
        <a:lstStyle/>
        <a:p>
          <a:endParaRPr lang="en-US"/>
        </a:p>
      </dgm:t>
    </dgm:pt>
    <dgm:pt modelId="{F3EC79FA-3D20-4340-B411-0B73F0CC2431}">
      <dgm:prSet phldrT="[Text]">
        <dgm:style>
          <a:lnRef idx="1">
            <a:schemeClr val="accent4"/>
          </a:lnRef>
          <a:fillRef idx="2">
            <a:schemeClr val="accent4"/>
          </a:fillRef>
          <a:effectRef idx="1">
            <a:schemeClr val="accent4"/>
          </a:effectRef>
          <a:fontRef idx="minor">
            <a:schemeClr val="dk1"/>
          </a:fontRef>
        </dgm:style>
      </dgm:prSet>
      <dgm:spPr/>
      <dgm:t>
        <a:bodyPr/>
        <a:lstStyle/>
        <a:p>
          <a:pPr algn="l"/>
          <a:r>
            <a:rPr lang="en-US" dirty="0"/>
            <a:t>Must have medical evaluation and fit testing</a:t>
          </a:r>
        </a:p>
      </dgm:t>
    </dgm:pt>
    <dgm:pt modelId="{6C8DF423-764C-47F6-B96F-4FDE940D8AE3}" type="parTrans" cxnId="{27B303FB-C693-4A80-AE9E-B758EC66C603}">
      <dgm:prSet/>
      <dgm:spPr/>
      <dgm:t>
        <a:bodyPr/>
        <a:lstStyle/>
        <a:p>
          <a:endParaRPr lang="en-US"/>
        </a:p>
      </dgm:t>
    </dgm:pt>
    <dgm:pt modelId="{344BC121-1D88-457D-997F-F6E99657B9A4}" type="sibTrans" cxnId="{27B303FB-C693-4A80-AE9E-B758EC66C603}">
      <dgm:prSet/>
      <dgm:spPr/>
      <dgm:t>
        <a:bodyPr/>
        <a:lstStyle/>
        <a:p>
          <a:endParaRPr lang="en-US"/>
        </a:p>
      </dgm:t>
    </dgm:pt>
    <dgm:pt modelId="{CBD754C4-D8E6-415D-B8F6-FCC52010F824}">
      <dgm:prSet phldrT="[Text]">
        <dgm:style>
          <a:lnRef idx="1">
            <a:schemeClr val="accent4"/>
          </a:lnRef>
          <a:fillRef idx="2">
            <a:schemeClr val="accent4"/>
          </a:fillRef>
          <a:effectRef idx="1">
            <a:schemeClr val="accent4"/>
          </a:effectRef>
          <a:fontRef idx="minor">
            <a:schemeClr val="dk1"/>
          </a:fontRef>
        </dgm:style>
      </dgm:prSet>
      <dgm:spPr/>
      <dgm:t>
        <a:bodyPr/>
        <a:lstStyle/>
        <a:p>
          <a:pPr algn="l"/>
          <a:r>
            <a:rPr lang="en-US" dirty="0"/>
            <a:t>Seal check after application</a:t>
          </a:r>
        </a:p>
      </dgm:t>
    </dgm:pt>
    <dgm:pt modelId="{3074B9E2-FD0F-434E-A2D6-A5534420502A}" type="parTrans" cxnId="{52C29EA4-8C18-4ECF-AF16-98B75B8AE358}">
      <dgm:prSet/>
      <dgm:spPr/>
      <dgm:t>
        <a:bodyPr/>
        <a:lstStyle/>
        <a:p>
          <a:endParaRPr lang="en-US"/>
        </a:p>
      </dgm:t>
    </dgm:pt>
    <dgm:pt modelId="{CA8CF296-A49C-4AF0-85E7-33FA46650E2A}" type="sibTrans" cxnId="{52C29EA4-8C18-4ECF-AF16-98B75B8AE358}">
      <dgm:prSet/>
      <dgm:spPr/>
      <dgm:t>
        <a:bodyPr/>
        <a:lstStyle/>
        <a:p>
          <a:endParaRPr lang="en-US"/>
        </a:p>
      </dgm:t>
    </dgm:pt>
    <dgm:pt modelId="{0972BAD3-0485-49FB-A4AD-7FB447C4B115}">
      <dgm:prSet phldrT="[Text]">
        <dgm:style>
          <a:lnRef idx="1">
            <a:schemeClr val="accent4"/>
          </a:lnRef>
          <a:fillRef idx="2">
            <a:schemeClr val="accent4"/>
          </a:fillRef>
          <a:effectRef idx="1">
            <a:schemeClr val="accent4"/>
          </a:effectRef>
          <a:fontRef idx="minor">
            <a:schemeClr val="dk1"/>
          </a:fontRef>
        </dgm:style>
      </dgm:prSet>
      <dgm:spPr/>
      <dgm:t>
        <a:bodyPr/>
        <a:lstStyle/>
        <a:p>
          <a:pPr algn="l"/>
          <a:r>
            <a:rPr lang="en-US" dirty="0"/>
            <a:t>Doffed outside resident room</a:t>
          </a:r>
        </a:p>
      </dgm:t>
    </dgm:pt>
    <dgm:pt modelId="{0EA89469-C2A2-45D2-8E80-05EF7EE610F0}" type="parTrans" cxnId="{2CB02578-E661-40DE-91A9-58316E353F11}">
      <dgm:prSet/>
      <dgm:spPr/>
      <dgm:t>
        <a:bodyPr/>
        <a:lstStyle/>
        <a:p>
          <a:endParaRPr lang="en-US"/>
        </a:p>
      </dgm:t>
    </dgm:pt>
    <dgm:pt modelId="{2E8AC928-90AF-4211-BD4E-CE7E066AC9DF}" type="sibTrans" cxnId="{2CB02578-E661-40DE-91A9-58316E353F11}">
      <dgm:prSet/>
      <dgm:spPr/>
      <dgm:t>
        <a:bodyPr/>
        <a:lstStyle/>
        <a:p>
          <a:endParaRPr lang="en-US"/>
        </a:p>
      </dgm:t>
    </dgm:pt>
    <dgm:pt modelId="{AF16DE13-7E3B-44DD-ACA3-40879B359711}">
      <dgm:prSet phldrT="[Text]">
        <dgm:style>
          <a:lnRef idx="1">
            <a:schemeClr val="accent5"/>
          </a:lnRef>
          <a:fillRef idx="2">
            <a:schemeClr val="accent5"/>
          </a:fillRef>
          <a:effectRef idx="1">
            <a:schemeClr val="accent5"/>
          </a:effectRef>
          <a:fontRef idx="minor">
            <a:schemeClr val="dk1"/>
          </a:fontRef>
        </dgm:style>
      </dgm:prSet>
      <dgm:spPr/>
      <dgm:t>
        <a:bodyPr/>
        <a:lstStyle/>
        <a:p>
          <a:pPr algn="l"/>
          <a:r>
            <a:rPr lang="en-US" dirty="0"/>
            <a:t>Goggles, or face shield</a:t>
          </a:r>
        </a:p>
      </dgm:t>
    </dgm:pt>
    <dgm:pt modelId="{D65CE3DA-5E81-4629-895D-963F42D35264}" type="parTrans" cxnId="{80202B0C-E0F0-4028-A2F6-619930C62C0E}">
      <dgm:prSet/>
      <dgm:spPr/>
      <dgm:t>
        <a:bodyPr/>
        <a:lstStyle/>
        <a:p>
          <a:endParaRPr lang="en-US"/>
        </a:p>
      </dgm:t>
    </dgm:pt>
    <dgm:pt modelId="{A72C9A98-DB41-4A3C-8489-C1E5D9AF85D3}" type="sibTrans" cxnId="{80202B0C-E0F0-4028-A2F6-619930C62C0E}">
      <dgm:prSet/>
      <dgm:spPr/>
      <dgm:t>
        <a:bodyPr/>
        <a:lstStyle/>
        <a:p>
          <a:endParaRPr lang="en-US"/>
        </a:p>
      </dgm:t>
    </dgm:pt>
    <dgm:pt modelId="{9C147648-C229-47DF-97E0-F0107C237735}">
      <dgm:prSet phldrT="[Text]">
        <dgm:style>
          <a:lnRef idx="1">
            <a:schemeClr val="accent5"/>
          </a:lnRef>
          <a:fillRef idx="2">
            <a:schemeClr val="accent5"/>
          </a:fillRef>
          <a:effectRef idx="1">
            <a:schemeClr val="accent5"/>
          </a:effectRef>
          <a:fontRef idx="minor">
            <a:schemeClr val="dk1"/>
          </a:fontRef>
        </dgm:style>
      </dgm:prSet>
      <dgm:spPr/>
      <dgm:t>
        <a:bodyPr/>
        <a:lstStyle/>
        <a:p>
          <a:pPr algn="l"/>
          <a:r>
            <a:rPr lang="en-US" dirty="0"/>
            <a:t>Personal eyeglasses are not PPE</a:t>
          </a:r>
        </a:p>
      </dgm:t>
    </dgm:pt>
    <dgm:pt modelId="{52FE4154-DFF9-457D-BD6A-2609EA73143B}" type="parTrans" cxnId="{D73D9EA5-0721-4E8A-874B-E850F10DEDEC}">
      <dgm:prSet/>
      <dgm:spPr/>
      <dgm:t>
        <a:bodyPr/>
        <a:lstStyle/>
        <a:p>
          <a:endParaRPr lang="en-US"/>
        </a:p>
      </dgm:t>
    </dgm:pt>
    <dgm:pt modelId="{D14CFE87-AA0F-4B34-B595-45207615A061}" type="sibTrans" cxnId="{D73D9EA5-0721-4E8A-874B-E850F10DEDEC}">
      <dgm:prSet/>
      <dgm:spPr/>
      <dgm:t>
        <a:bodyPr/>
        <a:lstStyle/>
        <a:p>
          <a:endParaRPr lang="en-US"/>
        </a:p>
      </dgm:t>
    </dgm:pt>
    <dgm:pt modelId="{5E811DC3-057A-44D1-B9E0-C8B0ED3C2B45}" type="pres">
      <dgm:prSet presAssocID="{AACC350F-FF3B-4561-97D3-BFA3CE481AB1}" presName="Name0" presStyleCnt="0">
        <dgm:presLayoutVars>
          <dgm:dir/>
          <dgm:resizeHandles val="exact"/>
        </dgm:presLayoutVars>
      </dgm:prSet>
      <dgm:spPr/>
    </dgm:pt>
    <dgm:pt modelId="{ADB354E4-BAA1-4C8A-965D-9F216CC05D48}" type="pres">
      <dgm:prSet presAssocID="{AACC350F-FF3B-4561-97D3-BFA3CE481AB1}" presName="bkgdShp" presStyleLbl="alignAccFollowNode1" presStyleIdx="0" presStyleCnt="1" custLinFactNeighborY="-19076"/>
      <dgm:spPr/>
    </dgm:pt>
    <dgm:pt modelId="{D095562C-EC54-43FC-9997-A8D7442D4390}" type="pres">
      <dgm:prSet presAssocID="{AACC350F-FF3B-4561-97D3-BFA3CE481AB1}" presName="linComp" presStyleCnt="0"/>
      <dgm:spPr/>
    </dgm:pt>
    <dgm:pt modelId="{853E2733-5113-4F02-B7AA-309ADE0E511F}" type="pres">
      <dgm:prSet presAssocID="{1BE55B01-851F-4A1A-ADF4-B2C5CBEBB78D}" presName="compNode" presStyleCnt="0"/>
      <dgm:spPr/>
    </dgm:pt>
    <dgm:pt modelId="{01911812-D433-41AC-93A4-6496F05ECD37}" type="pres">
      <dgm:prSet presAssocID="{1BE55B01-851F-4A1A-ADF4-B2C5CBEBB78D}" presName="node" presStyleLbl="node1" presStyleIdx="0" presStyleCnt="5">
        <dgm:presLayoutVars>
          <dgm:bulletEnabled val="1"/>
        </dgm:presLayoutVars>
      </dgm:prSet>
      <dgm:spPr/>
    </dgm:pt>
    <dgm:pt modelId="{3A565B3D-E4E5-4653-ABB4-011CE72551B7}" type="pres">
      <dgm:prSet presAssocID="{1BE55B01-851F-4A1A-ADF4-B2C5CBEBB78D}" presName="invisiNode" presStyleLbl="node1" presStyleIdx="0" presStyleCnt="5"/>
      <dgm:spPr/>
    </dgm:pt>
    <dgm:pt modelId="{5F2B2D49-C1A9-4DBE-B87A-0F88ADC698EB}" type="pres">
      <dgm:prSet presAssocID="{1BE55B01-851F-4A1A-ADF4-B2C5CBEBB78D}" presName="imagNode" presStyleLbl="fgImgPlace1" presStyleIdx="0" presStyleCnt="5">
        <dgm:style>
          <a:lnRef idx="2">
            <a:schemeClr val="accent1"/>
          </a:lnRef>
          <a:fillRef idx="1">
            <a:schemeClr val="lt1"/>
          </a:fillRef>
          <a:effectRef idx="0">
            <a:schemeClr val="accent1"/>
          </a:effectRef>
          <a:fontRef idx="minor">
            <a:schemeClr val="dk1"/>
          </a:fontRef>
        </dgm:style>
      </dgm:prSet>
      <dgm:spPr>
        <a:solidFill>
          <a:schemeClr val="bg1"/>
        </a:solidFill>
        <a:ln>
          <a:noFill/>
        </a:ln>
      </dgm:spPr>
    </dgm:pt>
    <dgm:pt modelId="{798357FA-6EC0-4E9A-9890-95B907060E57}" type="pres">
      <dgm:prSet presAssocID="{8FE8A618-892A-4204-A860-B2B83A68C5D5}" presName="sibTrans" presStyleLbl="sibTrans2D1" presStyleIdx="0" presStyleCnt="0"/>
      <dgm:spPr/>
    </dgm:pt>
    <dgm:pt modelId="{1BD48BD2-AC9D-41EC-ACEC-3F92DD249EAC}" type="pres">
      <dgm:prSet presAssocID="{52B134C9-6EB9-4F9C-A620-93A50D487CC9}" presName="compNode" presStyleCnt="0"/>
      <dgm:spPr/>
    </dgm:pt>
    <dgm:pt modelId="{3A76F742-011B-4535-8ED3-5D45C778A3CE}" type="pres">
      <dgm:prSet presAssocID="{52B134C9-6EB9-4F9C-A620-93A50D487CC9}" presName="node" presStyleLbl="node1" presStyleIdx="1" presStyleCnt="5">
        <dgm:presLayoutVars>
          <dgm:bulletEnabled val="1"/>
        </dgm:presLayoutVars>
      </dgm:prSet>
      <dgm:spPr/>
    </dgm:pt>
    <dgm:pt modelId="{923D98C0-136E-4876-BA03-C3A2A3D87E98}" type="pres">
      <dgm:prSet presAssocID="{52B134C9-6EB9-4F9C-A620-93A50D487CC9}" presName="invisiNode" presStyleLbl="node1" presStyleIdx="1" presStyleCnt="5"/>
      <dgm:spPr/>
    </dgm:pt>
    <dgm:pt modelId="{AACAD6BA-C6DA-4A2C-AFAD-8257FBB04A38}" type="pres">
      <dgm:prSet presAssocID="{52B134C9-6EB9-4F9C-A620-93A50D487CC9}" presName="imagNode" presStyleLbl="fgImgPlace1" presStyleIdx="1" presStyleCnt="5"/>
      <dgm:spPr>
        <a:blipFill rotWithShape="1">
          <a:blip xmlns:r="http://schemas.openxmlformats.org/officeDocument/2006/relationships" r:embed="rId1"/>
          <a:srcRect/>
          <a:stretch>
            <a:fillRect t="-11000" b="-11000"/>
          </a:stretch>
        </a:blipFill>
      </dgm:spPr>
    </dgm:pt>
    <dgm:pt modelId="{5B0C9153-F658-4391-B514-843A32D2612E}" type="pres">
      <dgm:prSet presAssocID="{5751F4B9-31B9-407F-A592-455A8BC46370}" presName="sibTrans" presStyleLbl="sibTrans2D1" presStyleIdx="0" presStyleCnt="0"/>
      <dgm:spPr/>
    </dgm:pt>
    <dgm:pt modelId="{9A2B9092-7C9D-438E-8800-0513E44538B6}" type="pres">
      <dgm:prSet presAssocID="{C708FED0-129C-4101-94BD-9AA8C29E4361}" presName="compNode" presStyleCnt="0"/>
      <dgm:spPr/>
    </dgm:pt>
    <dgm:pt modelId="{FA885A95-00B7-470A-8D87-C68C0AEFAB3D}" type="pres">
      <dgm:prSet presAssocID="{C708FED0-129C-4101-94BD-9AA8C29E4361}" presName="node" presStyleLbl="node1" presStyleIdx="2" presStyleCnt="5" custLinFactNeighborY="0">
        <dgm:presLayoutVars>
          <dgm:bulletEnabled val="1"/>
        </dgm:presLayoutVars>
      </dgm:prSet>
      <dgm:spPr/>
    </dgm:pt>
    <dgm:pt modelId="{15D95DB0-A44D-4903-95E2-0141C8CF555E}" type="pres">
      <dgm:prSet presAssocID="{C708FED0-129C-4101-94BD-9AA8C29E4361}" presName="invisiNode" presStyleLbl="node1" presStyleIdx="2" presStyleCnt="5"/>
      <dgm:spPr/>
    </dgm:pt>
    <dgm:pt modelId="{EF3578F3-8C3B-4303-A58D-CD80141B7903}" type="pres">
      <dgm:prSet presAssocID="{C708FED0-129C-4101-94BD-9AA8C29E4361}" presName="imagNode" presStyleLbl="fgImgPlace1" presStyleIdx="2" presStyleCnt="5"/>
      <dgm:spPr>
        <a:solidFill>
          <a:schemeClr val="bg1"/>
        </a:solidFill>
      </dgm:spPr>
    </dgm:pt>
    <dgm:pt modelId="{D323F006-DA41-477D-974C-9DB47FFF4B2E}" type="pres">
      <dgm:prSet presAssocID="{7EBCACDC-74E1-4093-B297-A7BAE48E0035}" presName="sibTrans" presStyleLbl="sibTrans2D1" presStyleIdx="0" presStyleCnt="0"/>
      <dgm:spPr/>
    </dgm:pt>
    <dgm:pt modelId="{9F9D0AA8-B282-4D5B-905B-46039D0342B2}" type="pres">
      <dgm:prSet presAssocID="{62777F3D-81E4-4A5A-8A0A-D05E6EC3F03E}" presName="compNode" presStyleCnt="0"/>
      <dgm:spPr/>
    </dgm:pt>
    <dgm:pt modelId="{3ED042DE-7333-4C75-A689-78B2C059005D}" type="pres">
      <dgm:prSet presAssocID="{62777F3D-81E4-4A5A-8A0A-D05E6EC3F03E}" presName="node" presStyleLbl="node1" presStyleIdx="3" presStyleCnt="5">
        <dgm:presLayoutVars>
          <dgm:bulletEnabled val="1"/>
        </dgm:presLayoutVars>
      </dgm:prSet>
      <dgm:spPr/>
    </dgm:pt>
    <dgm:pt modelId="{0A467D15-3B43-4B2F-8DFC-5B6CDE251CBB}" type="pres">
      <dgm:prSet presAssocID="{62777F3D-81E4-4A5A-8A0A-D05E6EC3F03E}" presName="invisiNode" presStyleLbl="node1" presStyleIdx="3" presStyleCnt="5"/>
      <dgm:spPr/>
    </dgm:pt>
    <dgm:pt modelId="{673C02DC-5125-4D7B-8E7A-6AF62A8F72D3}" type="pres">
      <dgm:prSet presAssocID="{62777F3D-81E4-4A5A-8A0A-D05E6EC3F03E}" presName="imagNode" presStyleLbl="fgImgPlace1" presStyleIdx="3" presStyleCnt="5"/>
      <dgm:spPr>
        <a:solidFill>
          <a:schemeClr val="bg1"/>
        </a:solidFill>
      </dgm:spPr>
    </dgm:pt>
    <dgm:pt modelId="{B8737F7E-BE98-4741-B9D8-12098FEE063C}" type="pres">
      <dgm:prSet presAssocID="{E2B5178B-6EB9-4A6A-A81B-F92FCA6DD9AE}" presName="sibTrans" presStyleLbl="sibTrans2D1" presStyleIdx="0" presStyleCnt="0"/>
      <dgm:spPr/>
    </dgm:pt>
    <dgm:pt modelId="{C1C421B8-2152-4BA8-99A8-42E0EFED4288}" type="pres">
      <dgm:prSet presAssocID="{2772D3D7-6A6E-4FB4-AB34-E1A98777028C}" presName="compNode" presStyleCnt="0"/>
      <dgm:spPr/>
    </dgm:pt>
    <dgm:pt modelId="{167A7F1A-E0F1-4ED4-81A9-94E2CB2B0710}" type="pres">
      <dgm:prSet presAssocID="{2772D3D7-6A6E-4FB4-AB34-E1A98777028C}" presName="node" presStyleLbl="node1" presStyleIdx="4" presStyleCnt="5" custLinFactNeighborY="0">
        <dgm:presLayoutVars>
          <dgm:bulletEnabled val="1"/>
        </dgm:presLayoutVars>
      </dgm:prSet>
      <dgm:spPr/>
    </dgm:pt>
    <dgm:pt modelId="{36357908-EED7-401C-A50C-305C72A4A848}" type="pres">
      <dgm:prSet presAssocID="{2772D3D7-6A6E-4FB4-AB34-E1A98777028C}" presName="invisiNode" presStyleLbl="node1" presStyleIdx="4" presStyleCnt="5"/>
      <dgm:spPr/>
    </dgm:pt>
    <dgm:pt modelId="{9CD50D45-E957-4AFC-B456-7B73B2C7315F}" type="pres">
      <dgm:prSet presAssocID="{2772D3D7-6A6E-4FB4-AB34-E1A98777028C}" presName="imagNode" presStyleLbl="fgImgPlace1" presStyleIdx="4" presStyleCnt="5"/>
      <dgm:spPr>
        <a:solidFill>
          <a:schemeClr val="bg1"/>
        </a:solidFill>
      </dgm:spPr>
    </dgm:pt>
  </dgm:ptLst>
  <dgm:cxnLst>
    <dgm:cxn modelId="{80202B0C-E0F0-4028-A2F6-619930C62C0E}" srcId="{2772D3D7-6A6E-4FB4-AB34-E1A98777028C}" destId="{AF16DE13-7E3B-44DD-ACA3-40879B359711}" srcOrd="0" destOrd="0" parTransId="{D65CE3DA-5E81-4629-895D-963F42D35264}" sibTransId="{A72C9A98-DB41-4A3C-8489-C1E5D9AF85D3}"/>
    <dgm:cxn modelId="{C3DC6C14-CE1D-45CA-84CC-A13BF70F604C}" type="presOf" srcId="{0ACAA833-D18C-4DA2-B375-4646F35D1D7D}" destId="{FA885A95-00B7-470A-8D87-C68C0AEFAB3D}" srcOrd="0" destOrd="1" presId="urn:microsoft.com/office/officeart/2005/8/layout/pList2"/>
    <dgm:cxn modelId="{D5758616-193F-4871-9D11-9E8A90EC275B}" type="presOf" srcId="{82A2161F-FFE9-4A1F-A80C-5025CD6932D1}" destId="{01911812-D433-41AC-93A4-6496F05ECD37}" srcOrd="0" destOrd="2" presId="urn:microsoft.com/office/officeart/2005/8/layout/pList2"/>
    <dgm:cxn modelId="{C7BC171B-5CE7-4C22-986D-599AE9CEDE18}" srcId="{C708FED0-129C-4101-94BD-9AA8C29E4361}" destId="{0ACAA833-D18C-4DA2-B375-4646F35D1D7D}" srcOrd="0" destOrd="0" parTransId="{9532EA68-5C67-4B64-8DC7-FD616AC4741E}" sibTransId="{A9225D21-F421-42DF-B11B-C0AC493ECF95}"/>
    <dgm:cxn modelId="{91DD0920-0846-4F5E-8902-ABC76A4C1BE1}" srcId="{AACC350F-FF3B-4561-97D3-BFA3CE481AB1}" destId="{2772D3D7-6A6E-4FB4-AB34-E1A98777028C}" srcOrd="4" destOrd="0" parTransId="{A0837946-5E4B-4E8F-AF38-2DFCBF70B279}" sibTransId="{F209F9F4-883C-4615-9124-2DF56F2E246E}"/>
    <dgm:cxn modelId="{7B387926-84FA-4494-91AA-99A2B5352416}" type="presOf" srcId="{1BE55B01-851F-4A1A-ADF4-B2C5CBEBB78D}" destId="{01911812-D433-41AC-93A4-6496F05ECD37}" srcOrd="0" destOrd="0" presId="urn:microsoft.com/office/officeart/2005/8/layout/pList2"/>
    <dgm:cxn modelId="{86D4CD2D-1098-4C0B-814D-09DC839B8AEA}" type="presOf" srcId="{84F075F4-A809-467E-A643-D42586E92ECA}" destId="{3A76F742-011B-4535-8ED3-5D45C778A3CE}" srcOrd="0" destOrd="2" presId="urn:microsoft.com/office/officeart/2005/8/layout/pList2"/>
    <dgm:cxn modelId="{1689AC3E-5429-43EE-BA7B-6162ECC013B2}" type="presOf" srcId="{E2B5178B-6EB9-4A6A-A81B-F92FCA6DD9AE}" destId="{B8737F7E-BE98-4741-B9D8-12098FEE063C}" srcOrd="0" destOrd="0" presId="urn:microsoft.com/office/officeart/2005/8/layout/pList2"/>
    <dgm:cxn modelId="{C86E9D5E-9FAB-4ABB-8A33-329A53C93523}" type="presOf" srcId="{62777F3D-81E4-4A5A-8A0A-D05E6EC3F03E}" destId="{3ED042DE-7333-4C75-A689-78B2C059005D}" srcOrd="0" destOrd="0" presId="urn:microsoft.com/office/officeart/2005/8/layout/pList2"/>
    <dgm:cxn modelId="{2CB02578-E661-40DE-91A9-58316E353F11}" srcId="{62777F3D-81E4-4A5A-8A0A-D05E6EC3F03E}" destId="{0972BAD3-0485-49FB-A4AD-7FB447C4B115}" srcOrd="2" destOrd="0" parTransId="{0EA89469-C2A2-45D2-8E80-05EF7EE610F0}" sibTransId="{2E8AC928-90AF-4211-BD4E-CE7E066AC9DF}"/>
    <dgm:cxn modelId="{25BA6C78-65A2-4FAF-9227-0167B2D0D89B}" type="presOf" srcId="{96F8D940-CD2B-4FF8-92D7-AD77B2C07377}" destId="{FA885A95-00B7-470A-8D87-C68C0AEFAB3D}" srcOrd="0" destOrd="2" presId="urn:microsoft.com/office/officeart/2005/8/layout/pList2"/>
    <dgm:cxn modelId="{2E2E2559-EA1C-4C5D-943E-65790F05BF5F}" type="presOf" srcId="{F3EC79FA-3D20-4340-B411-0B73F0CC2431}" destId="{3ED042DE-7333-4C75-A689-78B2C059005D}" srcOrd="0" destOrd="1" presId="urn:microsoft.com/office/officeart/2005/8/layout/pList2"/>
    <dgm:cxn modelId="{3E113D59-CBF1-4492-958F-50200D583B26}" type="presOf" srcId="{4460A272-9181-4D78-A009-4A1339085378}" destId="{01911812-D433-41AC-93A4-6496F05ECD37}" srcOrd="0" destOrd="1" presId="urn:microsoft.com/office/officeart/2005/8/layout/pList2"/>
    <dgm:cxn modelId="{C9B24E85-7AE8-4C10-BE61-F5F6CF796618}" srcId="{AACC350F-FF3B-4561-97D3-BFA3CE481AB1}" destId="{52B134C9-6EB9-4F9C-A620-93A50D487CC9}" srcOrd="1" destOrd="0" parTransId="{D3DB0B36-C450-42A9-94DF-7812E5ECFFDB}" sibTransId="{5751F4B9-31B9-407F-A592-455A8BC46370}"/>
    <dgm:cxn modelId="{DB52378A-33E0-4B8A-A2A8-3B8D458562AB}" srcId="{1BE55B01-851F-4A1A-ADF4-B2C5CBEBB78D}" destId="{4460A272-9181-4D78-A009-4A1339085378}" srcOrd="0" destOrd="0" parTransId="{D85DCB7C-1D4D-4419-AF0F-F8A108D893FD}" sibTransId="{FDFE170F-28E8-4E62-8B31-934B71B2FE3C}"/>
    <dgm:cxn modelId="{F6ACFE90-01F2-4230-BC87-833F1C6E2BDC}" type="presOf" srcId="{8FE8A618-892A-4204-A860-B2B83A68C5D5}" destId="{798357FA-6EC0-4E9A-9890-95B907060E57}" srcOrd="0" destOrd="0" presId="urn:microsoft.com/office/officeart/2005/8/layout/pList2"/>
    <dgm:cxn modelId="{70400497-E633-4FEA-B7BD-E66AB941941B}" type="presOf" srcId="{52B134C9-6EB9-4F9C-A620-93A50D487CC9}" destId="{3A76F742-011B-4535-8ED3-5D45C778A3CE}" srcOrd="0" destOrd="0" presId="urn:microsoft.com/office/officeart/2005/8/layout/pList2"/>
    <dgm:cxn modelId="{DA477798-7FD3-47EC-BF06-ECE81B148EE2}" srcId="{AACC350F-FF3B-4561-97D3-BFA3CE481AB1}" destId="{62777F3D-81E4-4A5A-8A0A-D05E6EC3F03E}" srcOrd="3" destOrd="0" parTransId="{B7BCAD69-419D-4DE8-ACB4-DF73AAB11CD2}" sibTransId="{E2B5178B-6EB9-4A6A-A81B-F92FCA6DD9AE}"/>
    <dgm:cxn modelId="{17A60A9C-3CAC-4B50-BCF4-FD679E5E3870}" type="presOf" srcId="{AF16DE13-7E3B-44DD-ACA3-40879B359711}" destId="{167A7F1A-E0F1-4ED4-81A9-94E2CB2B0710}" srcOrd="0" destOrd="1" presId="urn:microsoft.com/office/officeart/2005/8/layout/pList2"/>
    <dgm:cxn modelId="{425C63A4-FE4F-4912-8110-85716AA33896}" srcId="{AACC350F-FF3B-4561-97D3-BFA3CE481AB1}" destId="{C708FED0-129C-4101-94BD-9AA8C29E4361}" srcOrd="2" destOrd="0" parTransId="{3CCBDE22-AE31-41AA-83BF-5944BDA89B6C}" sibTransId="{7EBCACDC-74E1-4093-B297-A7BAE48E0035}"/>
    <dgm:cxn modelId="{52C29EA4-8C18-4ECF-AF16-98B75B8AE358}" srcId="{62777F3D-81E4-4A5A-8A0A-D05E6EC3F03E}" destId="{CBD754C4-D8E6-415D-B8F6-FCC52010F824}" srcOrd="1" destOrd="0" parTransId="{3074B9E2-FD0F-434E-A2D6-A5534420502A}" sibTransId="{CA8CF296-A49C-4AF0-85E7-33FA46650E2A}"/>
    <dgm:cxn modelId="{D73D9EA5-0721-4E8A-874B-E850F10DEDEC}" srcId="{2772D3D7-6A6E-4FB4-AB34-E1A98777028C}" destId="{9C147648-C229-47DF-97E0-F0107C237735}" srcOrd="1" destOrd="0" parTransId="{52FE4154-DFF9-457D-BD6A-2609EA73143B}" sibTransId="{D14CFE87-AA0F-4B34-B595-45207615A061}"/>
    <dgm:cxn modelId="{544528AA-FE85-4228-B3F2-A610D54336B2}" srcId="{AACC350F-FF3B-4561-97D3-BFA3CE481AB1}" destId="{1BE55B01-851F-4A1A-ADF4-B2C5CBEBB78D}" srcOrd="0" destOrd="0" parTransId="{E971EFAC-2766-4A13-A574-BDC0BE08F536}" sibTransId="{8FE8A618-892A-4204-A860-B2B83A68C5D5}"/>
    <dgm:cxn modelId="{934CCFAB-7F7A-4979-AB41-CE09BFA9DA9E}" type="presOf" srcId="{9C147648-C229-47DF-97E0-F0107C237735}" destId="{167A7F1A-E0F1-4ED4-81A9-94E2CB2B0710}" srcOrd="0" destOrd="2" presId="urn:microsoft.com/office/officeart/2005/8/layout/pList2"/>
    <dgm:cxn modelId="{5FE50FAE-6EB6-4A9C-BD52-34641E88EF85}" type="presOf" srcId="{AACC350F-FF3B-4561-97D3-BFA3CE481AB1}" destId="{5E811DC3-057A-44D1-B9E0-C8B0ED3C2B45}" srcOrd="0" destOrd="0" presId="urn:microsoft.com/office/officeart/2005/8/layout/pList2"/>
    <dgm:cxn modelId="{7BD1A2B8-7D2D-4A4A-8A06-9F19F4981C83}" type="presOf" srcId="{2772D3D7-6A6E-4FB4-AB34-E1A98777028C}" destId="{167A7F1A-E0F1-4ED4-81A9-94E2CB2B0710}" srcOrd="0" destOrd="0" presId="urn:microsoft.com/office/officeart/2005/8/layout/pList2"/>
    <dgm:cxn modelId="{65600ABD-CEDD-4BBF-94D5-231E05698415}" type="presOf" srcId="{3A856DCE-3B19-44F5-9759-AF39A8FC57FC}" destId="{3A76F742-011B-4535-8ED3-5D45C778A3CE}" srcOrd="0" destOrd="1" presId="urn:microsoft.com/office/officeart/2005/8/layout/pList2"/>
    <dgm:cxn modelId="{084B54C8-2657-4EEA-852C-02FFDD58613C}" srcId="{52B134C9-6EB9-4F9C-A620-93A50D487CC9}" destId="{3A856DCE-3B19-44F5-9759-AF39A8FC57FC}" srcOrd="0" destOrd="0" parTransId="{A6569E03-9553-4CB4-831F-4D8A1D24DF94}" sibTransId="{356B4241-DB13-49B0-A4BD-59B9B53F82D6}"/>
    <dgm:cxn modelId="{7B9483C8-D8D3-4409-8DEB-2CACF389C3D0}" type="presOf" srcId="{CBD754C4-D8E6-415D-B8F6-FCC52010F824}" destId="{3ED042DE-7333-4C75-A689-78B2C059005D}" srcOrd="0" destOrd="2" presId="urn:microsoft.com/office/officeart/2005/8/layout/pList2"/>
    <dgm:cxn modelId="{49E02FD0-4BB2-4607-80B3-8FE5F9179919}" srcId="{C708FED0-129C-4101-94BD-9AA8C29E4361}" destId="{96F8D940-CD2B-4FF8-92D7-AD77B2C07377}" srcOrd="1" destOrd="0" parTransId="{0EA92EB4-2275-4533-9250-33BFBB35A0D6}" sibTransId="{D7C4B37E-BDF2-4C41-872A-6C1B35A28A43}"/>
    <dgm:cxn modelId="{71E60AD2-B564-4EB1-83CB-339C14DD86AE}" type="presOf" srcId="{7EBCACDC-74E1-4093-B297-A7BAE48E0035}" destId="{D323F006-DA41-477D-974C-9DB47FFF4B2E}" srcOrd="0" destOrd="0" presId="urn:microsoft.com/office/officeart/2005/8/layout/pList2"/>
    <dgm:cxn modelId="{5EEDF9DA-4CF5-4132-83D4-71F4A8BABD19}" type="presOf" srcId="{0972BAD3-0485-49FB-A4AD-7FB447C4B115}" destId="{3ED042DE-7333-4C75-A689-78B2C059005D}" srcOrd="0" destOrd="3" presId="urn:microsoft.com/office/officeart/2005/8/layout/pList2"/>
    <dgm:cxn modelId="{8AE079E1-3D75-4A55-BE59-ED64E7548CF9}" type="presOf" srcId="{C708FED0-129C-4101-94BD-9AA8C29E4361}" destId="{FA885A95-00B7-470A-8D87-C68C0AEFAB3D}" srcOrd="0" destOrd="0" presId="urn:microsoft.com/office/officeart/2005/8/layout/pList2"/>
    <dgm:cxn modelId="{727894E9-00F1-4FD1-8AE3-49618768EB01}" srcId="{1BE55B01-851F-4A1A-ADF4-B2C5CBEBB78D}" destId="{82A2161F-FFE9-4A1F-A80C-5025CD6932D1}" srcOrd="1" destOrd="0" parTransId="{812F0A1A-B919-44EF-AFF5-33CEA91913A3}" sibTransId="{D412D6B2-CAC3-45B2-96AA-A4C91B3191EE}"/>
    <dgm:cxn modelId="{27B303FB-C693-4A80-AE9E-B758EC66C603}" srcId="{62777F3D-81E4-4A5A-8A0A-D05E6EC3F03E}" destId="{F3EC79FA-3D20-4340-B411-0B73F0CC2431}" srcOrd="0" destOrd="0" parTransId="{6C8DF423-764C-47F6-B96F-4FDE940D8AE3}" sibTransId="{344BC121-1D88-457D-997F-F6E99657B9A4}"/>
    <dgm:cxn modelId="{95451BFB-5EF5-444C-A538-4179D37D978E}" srcId="{52B134C9-6EB9-4F9C-A620-93A50D487CC9}" destId="{84F075F4-A809-467E-A643-D42586E92ECA}" srcOrd="1" destOrd="0" parTransId="{3496C3F9-3537-490E-BD5E-9F9610259C64}" sibTransId="{350EF578-A576-44AE-A11C-A6DF14FE0807}"/>
    <dgm:cxn modelId="{4FE2D0FB-0E76-4DA3-92C1-E2BA684BEAAB}" type="presOf" srcId="{5751F4B9-31B9-407F-A592-455A8BC46370}" destId="{5B0C9153-F658-4391-B514-843A32D2612E}" srcOrd="0" destOrd="0" presId="urn:microsoft.com/office/officeart/2005/8/layout/pList2"/>
    <dgm:cxn modelId="{EB1C9E48-438C-49EF-833C-DDAB3DFED1B9}" type="presParOf" srcId="{5E811DC3-057A-44D1-B9E0-C8B0ED3C2B45}" destId="{ADB354E4-BAA1-4C8A-965D-9F216CC05D48}" srcOrd="0" destOrd="0" presId="urn:microsoft.com/office/officeart/2005/8/layout/pList2"/>
    <dgm:cxn modelId="{17BAD058-5AD8-458A-8C5A-6CD2ACA63598}" type="presParOf" srcId="{5E811DC3-057A-44D1-B9E0-C8B0ED3C2B45}" destId="{D095562C-EC54-43FC-9997-A8D7442D4390}" srcOrd="1" destOrd="0" presId="urn:microsoft.com/office/officeart/2005/8/layout/pList2"/>
    <dgm:cxn modelId="{A4CE8F57-C653-4962-A360-673029E62EAD}" type="presParOf" srcId="{D095562C-EC54-43FC-9997-A8D7442D4390}" destId="{853E2733-5113-4F02-B7AA-309ADE0E511F}" srcOrd="0" destOrd="0" presId="urn:microsoft.com/office/officeart/2005/8/layout/pList2"/>
    <dgm:cxn modelId="{67F1541D-3A9A-4F8A-A9E6-6D35A095934F}" type="presParOf" srcId="{853E2733-5113-4F02-B7AA-309ADE0E511F}" destId="{01911812-D433-41AC-93A4-6496F05ECD37}" srcOrd="0" destOrd="0" presId="urn:microsoft.com/office/officeart/2005/8/layout/pList2"/>
    <dgm:cxn modelId="{3AA9B27A-2430-40E3-9B7D-28DCA577C062}" type="presParOf" srcId="{853E2733-5113-4F02-B7AA-309ADE0E511F}" destId="{3A565B3D-E4E5-4653-ABB4-011CE72551B7}" srcOrd="1" destOrd="0" presId="urn:microsoft.com/office/officeart/2005/8/layout/pList2"/>
    <dgm:cxn modelId="{45D14D1B-FCD1-4A62-B9EE-9CCFD14F104B}" type="presParOf" srcId="{853E2733-5113-4F02-B7AA-309ADE0E511F}" destId="{5F2B2D49-C1A9-4DBE-B87A-0F88ADC698EB}" srcOrd="2" destOrd="0" presId="urn:microsoft.com/office/officeart/2005/8/layout/pList2"/>
    <dgm:cxn modelId="{B6178A5D-62BA-4840-8C05-43D156EF6043}" type="presParOf" srcId="{D095562C-EC54-43FC-9997-A8D7442D4390}" destId="{798357FA-6EC0-4E9A-9890-95B907060E57}" srcOrd="1" destOrd="0" presId="urn:microsoft.com/office/officeart/2005/8/layout/pList2"/>
    <dgm:cxn modelId="{3E7FE8EE-64DD-4B39-ADD3-4F857F268851}" type="presParOf" srcId="{D095562C-EC54-43FC-9997-A8D7442D4390}" destId="{1BD48BD2-AC9D-41EC-ACEC-3F92DD249EAC}" srcOrd="2" destOrd="0" presId="urn:microsoft.com/office/officeart/2005/8/layout/pList2"/>
    <dgm:cxn modelId="{A3C8CAF3-703F-4F0C-9E75-CD19F0551459}" type="presParOf" srcId="{1BD48BD2-AC9D-41EC-ACEC-3F92DD249EAC}" destId="{3A76F742-011B-4535-8ED3-5D45C778A3CE}" srcOrd="0" destOrd="0" presId="urn:microsoft.com/office/officeart/2005/8/layout/pList2"/>
    <dgm:cxn modelId="{B9E5B8C3-1D35-4E93-88E8-6C7A134FB0A4}" type="presParOf" srcId="{1BD48BD2-AC9D-41EC-ACEC-3F92DD249EAC}" destId="{923D98C0-136E-4876-BA03-C3A2A3D87E98}" srcOrd="1" destOrd="0" presId="urn:microsoft.com/office/officeart/2005/8/layout/pList2"/>
    <dgm:cxn modelId="{FBF2AF2F-C004-42B8-84C6-EA5B3022DFCE}" type="presParOf" srcId="{1BD48BD2-AC9D-41EC-ACEC-3F92DD249EAC}" destId="{AACAD6BA-C6DA-4A2C-AFAD-8257FBB04A38}" srcOrd="2" destOrd="0" presId="urn:microsoft.com/office/officeart/2005/8/layout/pList2"/>
    <dgm:cxn modelId="{DA02B491-3F46-4B75-A2E9-ED32CEF25975}" type="presParOf" srcId="{D095562C-EC54-43FC-9997-A8D7442D4390}" destId="{5B0C9153-F658-4391-B514-843A32D2612E}" srcOrd="3" destOrd="0" presId="urn:microsoft.com/office/officeart/2005/8/layout/pList2"/>
    <dgm:cxn modelId="{85361D62-068F-4A03-860B-C1017A998EF9}" type="presParOf" srcId="{D095562C-EC54-43FC-9997-A8D7442D4390}" destId="{9A2B9092-7C9D-438E-8800-0513E44538B6}" srcOrd="4" destOrd="0" presId="urn:microsoft.com/office/officeart/2005/8/layout/pList2"/>
    <dgm:cxn modelId="{33B3E021-011B-4754-B7FF-BEE8D2F8002B}" type="presParOf" srcId="{9A2B9092-7C9D-438E-8800-0513E44538B6}" destId="{FA885A95-00B7-470A-8D87-C68C0AEFAB3D}" srcOrd="0" destOrd="0" presId="urn:microsoft.com/office/officeart/2005/8/layout/pList2"/>
    <dgm:cxn modelId="{5206CECD-8025-4F8D-93A6-545CDAEF7739}" type="presParOf" srcId="{9A2B9092-7C9D-438E-8800-0513E44538B6}" destId="{15D95DB0-A44D-4903-95E2-0141C8CF555E}" srcOrd="1" destOrd="0" presId="urn:microsoft.com/office/officeart/2005/8/layout/pList2"/>
    <dgm:cxn modelId="{92A01C02-111F-42B4-8FC3-8C41D7DFEB75}" type="presParOf" srcId="{9A2B9092-7C9D-438E-8800-0513E44538B6}" destId="{EF3578F3-8C3B-4303-A58D-CD80141B7903}" srcOrd="2" destOrd="0" presId="urn:microsoft.com/office/officeart/2005/8/layout/pList2"/>
    <dgm:cxn modelId="{9811D876-E223-4995-867E-EDD39505C794}" type="presParOf" srcId="{D095562C-EC54-43FC-9997-A8D7442D4390}" destId="{D323F006-DA41-477D-974C-9DB47FFF4B2E}" srcOrd="5" destOrd="0" presId="urn:microsoft.com/office/officeart/2005/8/layout/pList2"/>
    <dgm:cxn modelId="{7BBC2B25-592B-4B03-9032-887318A77460}" type="presParOf" srcId="{D095562C-EC54-43FC-9997-A8D7442D4390}" destId="{9F9D0AA8-B282-4D5B-905B-46039D0342B2}" srcOrd="6" destOrd="0" presId="urn:microsoft.com/office/officeart/2005/8/layout/pList2"/>
    <dgm:cxn modelId="{6545F312-FFE8-4131-ABAA-0F7A16C4CBAE}" type="presParOf" srcId="{9F9D0AA8-B282-4D5B-905B-46039D0342B2}" destId="{3ED042DE-7333-4C75-A689-78B2C059005D}" srcOrd="0" destOrd="0" presId="urn:microsoft.com/office/officeart/2005/8/layout/pList2"/>
    <dgm:cxn modelId="{66DEB345-1104-4489-8C6B-CB0E525A3D67}" type="presParOf" srcId="{9F9D0AA8-B282-4D5B-905B-46039D0342B2}" destId="{0A467D15-3B43-4B2F-8DFC-5B6CDE251CBB}" srcOrd="1" destOrd="0" presId="urn:microsoft.com/office/officeart/2005/8/layout/pList2"/>
    <dgm:cxn modelId="{2EA046CB-31EA-4DAF-B38C-D4FC564E7AC4}" type="presParOf" srcId="{9F9D0AA8-B282-4D5B-905B-46039D0342B2}" destId="{673C02DC-5125-4D7B-8E7A-6AF62A8F72D3}" srcOrd="2" destOrd="0" presId="urn:microsoft.com/office/officeart/2005/8/layout/pList2"/>
    <dgm:cxn modelId="{9B87D3B4-C54B-4DE4-9ADE-392A0B96E6B8}" type="presParOf" srcId="{D095562C-EC54-43FC-9997-A8D7442D4390}" destId="{B8737F7E-BE98-4741-B9D8-12098FEE063C}" srcOrd="7" destOrd="0" presId="urn:microsoft.com/office/officeart/2005/8/layout/pList2"/>
    <dgm:cxn modelId="{C2072743-FCE7-492E-9A48-16A86963C75E}" type="presParOf" srcId="{D095562C-EC54-43FC-9997-A8D7442D4390}" destId="{C1C421B8-2152-4BA8-99A8-42E0EFED4288}" srcOrd="8" destOrd="0" presId="urn:microsoft.com/office/officeart/2005/8/layout/pList2"/>
    <dgm:cxn modelId="{6063CB11-1EE1-4639-A8E9-4FA89C368358}" type="presParOf" srcId="{C1C421B8-2152-4BA8-99A8-42E0EFED4288}" destId="{167A7F1A-E0F1-4ED4-81A9-94E2CB2B0710}" srcOrd="0" destOrd="0" presId="urn:microsoft.com/office/officeart/2005/8/layout/pList2"/>
    <dgm:cxn modelId="{ABCED976-9639-493A-9BF4-0D8FA642BEA5}" type="presParOf" srcId="{C1C421B8-2152-4BA8-99A8-42E0EFED4288}" destId="{36357908-EED7-401C-A50C-305C72A4A848}" srcOrd="1" destOrd="0" presId="urn:microsoft.com/office/officeart/2005/8/layout/pList2"/>
    <dgm:cxn modelId="{F64783DE-56DC-4F40-926B-5E54CCEF2262}" type="presParOf" srcId="{C1C421B8-2152-4BA8-99A8-42E0EFED4288}" destId="{9CD50D45-E957-4AFC-B456-7B73B2C7315F}"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5ED24C0-B788-4A94-9F09-2083B19A214B}" type="doc">
      <dgm:prSet loTypeId="urn:microsoft.com/office/officeart/2011/layout/RadialPictureList" loCatId="picture" qsTypeId="urn:microsoft.com/office/officeart/2005/8/quickstyle/simple1" qsCatId="simple" csTypeId="urn:microsoft.com/office/officeart/2005/8/colors/accent1_2" csCatId="accent1" phldr="1"/>
      <dgm:spPr/>
      <dgm:t>
        <a:bodyPr/>
        <a:lstStyle/>
        <a:p>
          <a:endParaRPr lang="en-US"/>
        </a:p>
      </dgm:t>
    </dgm:pt>
    <dgm:pt modelId="{EB3094E5-08C0-43DE-B8F4-AC8E78FDE8EA}">
      <dgm:prSet phldrT="[Text]" custT="1"/>
      <dgm:spPr>
        <a:solidFill>
          <a:schemeClr val="bg1"/>
        </a:solidFill>
        <a:ln>
          <a:solidFill>
            <a:schemeClr val="tx1"/>
          </a:solidFill>
        </a:ln>
      </dgm:spPr>
      <dgm:t>
        <a:bodyPr/>
        <a:lstStyle/>
        <a:p>
          <a:pPr algn="ctr"/>
          <a:r>
            <a:rPr lang="en-US" sz="2500" dirty="0">
              <a:solidFill>
                <a:schemeClr val="tx1"/>
              </a:solidFill>
              <a:latin typeface="+mj-lt"/>
            </a:rPr>
            <a:t>TRANSMISSION-BASED PRECAUTIONS</a:t>
          </a:r>
        </a:p>
        <a:p>
          <a:pPr algn="ctr"/>
          <a:r>
            <a:rPr lang="en-US" sz="1800" dirty="0">
              <a:solidFill>
                <a:schemeClr val="tx1"/>
              </a:solidFill>
            </a:rPr>
            <a:t>Additional measures needed to prevent spreading germs from someone who has a </a:t>
          </a:r>
          <a:r>
            <a:rPr lang="en-US" sz="1800" b="1" i="1" dirty="0">
              <a:solidFill>
                <a:schemeClr val="tx1"/>
              </a:solidFill>
            </a:rPr>
            <a:t>suspected</a:t>
          </a:r>
          <a:r>
            <a:rPr lang="en-US" sz="1800" b="1" dirty="0">
              <a:solidFill>
                <a:schemeClr val="tx1"/>
              </a:solidFill>
            </a:rPr>
            <a:t> </a:t>
          </a:r>
          <a:r>
            <a:rPr lang="en-US" sz="1800" dirty="0">
              <a:solidFill>
                <a:schemeClr val="tx1"/>
              </a:solidFill>
            </a:rPr>
            <a:t>or </a:t>
          </a:r>
          <a:r>
            <a:rPr lang="en-US" sz="1800" b="1" i="1" dirty="0">
              <a:solidFill>
                <a:schemeClr val="tx1"/>
              </a:solidFill>
            </a:rPr>
            <a:t>confirmed </a:t>
          </a:r>
          <a:r>
            <a:rPr lang="en-US" sz="1800" b="0" i="0" dirty="0">
              <a:solidFill>
                <a:schemeClr val="tx1"/>
              </a:solidFill>
            </a:rPr>
            <a:t>infection</a:t>
          </a:r>
          <a:endParaRPr lang="en-US" sz="1800" dirty="0"/>
        </a:p>
      </dgm:t>
    </dgm:pt>
    <dgm:pt modelId="{37BF5F23-6AAE-4E64-95E9-8D59990AE49D}" type="parTrans" cxnId="{CD10EE83-2A9F-41F8-8940-FE0AEC6466B4}">
      <dgm:prSet/>
      <dgm:spPr/>
      <dgm:t>
        <a:bodyPr/>
        <a:lstStyle/>
        <a:p>
          <a:endParaRPr lang="en-US"/>
        </a:p>
      </dgm:t>
    </dgm:pt>
    <dgm:pt modelId="{BDD8FF74-27D6-4D12-923F-E68F692F3672}" type="sibTrans" cxnId="{CD10EE83-2A9F-41F8-8940-FE0AEC6466B4}">
      <dgm:prSet/>
      <dgm:spPr/>
      <dgm:t>
        <a:bodyPr/>
        <a:lstStyle/>
        <a:p>
          <a:endParaRPr lang="en-US"/>
        </a:p>
      </dgm:t>
    </dgm:pt>
    <dgm:pt modelId="{3BBA544B-372C-4811-A891-A5822800CBA8}">
      <dgm:prSet phldrT="[Text]"/>
      <dgm:spPr/>
      <dgm:t>
        <a:bodyPr/>
        <a:lstStyle/>
        <a:p>
          <a:r>
            <a:rPr lang="en-US" dirty="0"/>
            <a:t>Contact precautions</a:t>
          </a:r>
        </a:p>
      </dgm:t>
    </dgm:pt>
    <dgm:pt modelId="{1D06E6C5-D648-41C7-A3AF-DA220C0C0274}" type="parTrans" cxnId="{4F62C370-7940-47F8-AAA8-33EAC65928FD}">
      <dgm:prSet/>
      <dgm:spPr/>
      <dgm:t>
        <a:bodyPr/>
        <a:lstStyle/>
        <a:p>
          <a:endParaRPr lang="en-US"/>
        </a:p>
      </dgm:t>
    </dgm:pt>
    <dgm:pt modelId="{08DCCDDE-B1EF-4963-8D41-C369D69D43D9}" type="sibTrans" cxnId="{4F62C370-7940-47F8-AAA8-33EAC65928FD}">
      <dgm:prSet/>
      <dgm:spPr/>
      <dgm:t>
        <a:bodyPr/>
        <a:lstStyle/>
        <a:p>
          <a:endParaRPr lang="en-US"/>
        </a:p>
      </dgm:t>
    </dgm:pt>
    <dgm:pt modelId="{9054B2DC-E6EF-4C48-9F79-E1D8F46202E2}">
      <dgm:prSet phldrT="[Text]"/>
      <dgm:spPr/>
      <dgm:t>
        <a:bodyPr/>
        <a:lstStyle/>
        <a:p>
          <a:r>
            <a:rPr lang="en-US" dirty="0"/>
            <a:t>Droplet precautions</a:t>
          </a:r>
        </a:p>
      </dgm:t>
    </dgm:pt>
    <dgm:pt modelId="{A9A8E237-DEBF-443C-B198-5DFC2F7B895B}" type="parTrans" cxnId="{135B1626-F158-4906-BDF7-8D90694AE65C}">
      <dgm:prSet/>
      <dgm:spPr/>
      <dgm:t>
        <a:bodyPr/>
        <a:lstStyle/>
        <a:p>
          <a:endParaRPr lang="en-US"/>
        </a:p>
      </dgm:t>
    </dgm:pt>
    <dgm:pt modelId="{A3E56417-9F49-4895-94D3-4F393DE2224E}" type="sibTrans" cxnId="{135B1626-F158-4906-BDF7-8D90694AE65C}">
      <dgm:prSet/>
      <dgm:spPr/>
      <dgm:t>
        <a:bodyPr/>
        <a:lstStyle/>
        <a:p>
          <a:endParaRPr lang="en-US"/>
        </a:p>
      </dgm:t>
    </dgm:pt>
    <dgm:pt modelId="{9BAB9369-C241-4F91-A058-FAD1C0333ACB}">
      <dgm:prSet phldrT="[Text]"/>
      <dgm:spPr/>
      <dgm:t>
        <a:bodyPr/>
        <a:lstStyle/>
        <a:p>
          <a:r>
            <a:rPr lang="en-US" dirty="0"/>
            <a:t>Airborne precautions</a:t>
          </a:r>
        </a:p>
      </dgm:t>
    </dgm:pt>
    <dgm:pt modelId="{3FDEF3F6-8D4A-4CF5-9DC1-55C9BA25A820}" type="parTrans" cxnId="{832D664F-DF26-481E-A69C-8F31D7C259F5}">
      <dgm:prSet/>
      <dgm:spPr/>
      <dgm:t>
        <a:bodyPr/>
        <a:lstStyle/>
        <a:p>
          <a:endParaRPr lang="en-US"/>
        </a:p>
      </dgm:t>
    </dgm:pt>
    <dgm:pt modelId="{7A79FF31-44A7-4550-9870-E1AD9894CA08}" type="sibTrans" cxnId="{832D664F-DF26-481E-A69C-8F31D7C259F5}">
      <dgm:prSet/>
      <dgm:spPr/>
      <dgm:t>
        <a:bodyPr/>
        <a:lstStyle/>
        <a:p>
          <a:endParaRPr lang="en-US"/>
        </a:p>
      </dgm:t>
    </dgm:pt>
    <dgm:pt modelId="{658A1EDE-025A-44BD-ADB8-9E860BD5F783}">
      <dgm:prSet phldrT="[Text]"/>
      <dgm:spPr/>
      <dgm:t>
        <a:bodyPr/>
        <a:lstStyle/>
        <a:p>
          <a:r>
            <a:rPr lang="en-US" dirty="0"/>
            <a:t>Enhanced-barrier precautions</a:t>
          </a:r>
        </a:p>
      </dgm:t>
    </dgm:pt>
    <dgm:pt modelId="{F763A58A-7C5D-4E39-B556-6877EED400A0}" type="parTrans" cxnId="{5C5C9537-4EE2-4148-B687-54706FB88DAD}">
      <dgm:prSet/>
      <dgm:spPr/>
      <dgm:t>
        <a:bodyPr/>
        <a:lstStyle/>
        <a:p>
          <a:endParaRPr lang="en-US"/>
        </a:p>
      </dgm:t>
    </dgm:pt>
    <dgm:pt modelId="{E5D5549B-F564-4E0D-9BA8-2F0A17F27886}" type="sibTrans" cxnId="{5C5C9537-4EE2-4148-B687-54706FB88DAD}">
      <dgm:prSet/>
      <dgm:spPr/>
      <dgm:t>
        <a:bodyPr/>
        <a:lstStyle/>
        <a:p>
          <a:endParaRPr lang="en-US"/>
        </a:p>
      </dgm:t>
    </dgm:pt>
    <dgm:pt modelId="{087C1B2F-DE15-41F1-B0DF-D7F7E8F8EDE0}" type="pres">
      <dgm:prSet presAssocID="{25ED24C0-B788-4A94-9F09-2083B19A214B}" presName="Name0" presStyleCnt="0">
        <dgm:presLayoutVars>
          <dgm:chMax val="1"/>
          <dgm:chPref val="1"/>
          <dgm:dir/>
          <dgm:resizeHandles/>
        </dgm:presLayoutVars>
      </dgm:prSet>
      <dgm:spPr/>
    </dgm:pt>
    <dgm:pt modelId="{DEC3AFAE-8741-42C6-8ADE-AD193AC4470A}" type="pres">
      <dgm:prSet presAssocID="{EB3094E5-08C0-43DE-B8F4-AC8E78FDE8EA}" presName="Parent" presStyleLbl="node1" presStyleIdx="0" presStyleCnt="2" custScaleX="139917" custScaleY="128400" custLinFactNeighborX="-51018" custLinFactNeighborY="-3192">
        <dgm:presLayoutVars>
          <dgm:chMax val="4"/>
          <dgm:chPref val="3"/>
        </dgm:presLayoutVars>
      </dgm:prSet>
      <dgm:spPr/>
    </dgm:pt>
    <dgm:pt modelId="{782908E7-9ABE-4FB2-8E27-EC281C23B851}" type="pres">
      <dgm:prSet presAssocID="{3BBA544B-372C-4811-A891-A5822800CBA8}" presName="Accent" presStyleLbl="node1" presStyleIdx="1" presStyleCnt="2"/>
      <dgm:spPr/>
    </dgm:pt>
    <dgm:pt modelId="{EB5C316F-A0CF-420C-8D63-A7C7D0FBB38B}" type="pres">
      <dgm:prSet presAssocID="{3BBA544B-372C-4811-A891-A5822800CBA8}" presName="Image1" presStyleLbl="fgImgPlace1" presStyleIdx="0" presStyleCnt="4">
        <dgm:style>
          <a:lnRef idx="1">
            <a:schemeClr val="accent4"/>
          </a:lnRef>
          <a:fillRef idx="2">
            <a:schemeClr val="accent4"/>
          </a:fillRef>
          <a:effectRef idx="1">
            <a:schemeClr val="accent4"/>
          </a:effectRef>
          <a:fontRef idx="minor">
            <a:schemeClr val="dk1"/>
          </a:fontRef>
        </dgm:style>
      </dgm:prSet>
      <dgm:spPr/>
      <dgm:extLst>
        <a:ext uri="{E40237B7-FDA0-4F09-8148-C483321AD2D9}">
          <dgm14:cNvPr xmlns:dgm14="http://schemas.microsoft.com/office/drawing/2010/diagram" id="0" name="" descr="Germ with solid fill"/>
        </a:ext>
      </dgm:extLst>
    </dgm:pt>
    <dgm:pt modelId="{50E44AA0-8D16-4717-AE68-50AC709B7BD2}" type="pres">
      <dgm:prSet presAssocID="{3BBA544B-372C-4811-A891-A5822800CBA8}" presName="Child1" presStyleLbl="revTx" presStyleIdx="0" presStyleCnt="4">
        <dgm:presLayoutVars>
          <dgm:chMax val="0"/>
          <dgm:chPref val="0"/>
          <dgm:bulletEnabled val="1"/>
        </dgm:presLayoutVars>
      </dgm:prSet>
      <dgm:spPr/>
    </dgm:pt>
    <dgm:pt modelId="{541FC3A4-036C-4D47-9AE5-A5C46FA1DB2B}" type="pres">
      <dgm:prSet presAssocID="{9054B2DC-E6EF-4C48-9F79-E1D8F46202E2}" presName="Image2" presStyleCnt="0"/>
      <dgm:spPr/>
    </dgm:pt>
    <dgm:pt modelId="{B9C22F9C-C73F-4F9A-85EC-8DBB6D6E590E}" type="pres">
      <dgm:prSet presAssocID="{9054B2DC-E6EF-4C48-9F79-E1D8F46202E2}" presName="Image" presStyleLbl="fgImgPlace1" presStyleIdx="1" presStyleCnt="4">
        <dgm:style>
          <a:lnRef idx="1">
            <a:schemeClr val="accent3"/>
          </a:lnRef>
          <a:fillRef idx="2">
            <a:schemeClr val="accent3"/>
          </a:fillRef>
          <a:effectRef idx="1">
            <a:schemeClr val="accent3"/>
          </a:effectRef>
          <a:fontRef idx="minor">
            <a:schemeClr val="dk1"/>
          </a:fontRef>
        </dgm:style>
      </dgm:prSet>
      <dgm:spPr/>
      <dgm:extLst>
        <a:ext uri="{E40237B7-FDA0-4F09-8148-C483321AD2D9}">
          <dgm14:cNvPr xmlns:dgm14="http://schemas.microsoft.com/office/drawing/2010/diagram" id="0" name="" descr="Cough with solid fill"/>
        </a:ext>
      </dgm:extLst>
    </dgm:pt>
    <dgm:pt modelId="{627487CA-FCD3-4BCB-959E-C8A912D3E1D8}" type="pres">
      <dgm:prSet presAssocID="{9054B2DC-E6EF-4C48-9F79-E1D8F46202E2}" presName="Child2" presStyleLbl="revTx" presStyleIdx="1" presStyleCnt="4">
        <dgm:presLayoutVars>
          <dgm:chMax val="0"/>
          <dgm:chPref val="0"/>
          <dgm:bulletEnabled val="1"/>
        </dgm:presLayoutVars>
      </dgm:prSet>
      <dgm:spPr/>
    </dgm:pt>
    <dgm:pt modelId="{01216DE8-D67A-4EEB-A823-CF547F71B3DC}" type="pres">
      <dgm:prSet presAssocID="{9BAB9369-C241-4F91-A058-FAD1C0333ACB}" presName="Image3" presStyleCnt="0"/>
      <dgm:spPr/>
    </dgm:pt>
    <dgm:pt modelId="{8DDD44E1-F889-45DE-99FC-4F38FD01961A}" type="pres">
      <dgm:prSet presAssocID="{9BAB9369-C241-4F91-A058-FAD1C0333ACB}" presName="Image" presStyleLbl="fgImgPlace1" presStyleIdx="2" presStyleCnt="4">
        <dgm:style>
          <a:lnRef idx="1">
            <a:schemeClr val="accent2"/>
          </a:lnRef>
          <a:fillRef idx="2">
            <a:schemeClr val="accent2"/>
          </a:fillRef>
          <a:effectRef idx="1">
            <a:schemeClr val="accent2"/>
          </a:effectRef>
          <a:fontRef idx="minor">
            <a:schemeClr val="dk1"/>
          </a:fontRef>
        </dgm:style>
      </dgm:prSet>
      <dgm:spPr/>
      <dgm:extLst>
        <a:ext uri="{E40237B7-FDA0-4F09-8148-C483321AD2D9}">
          <dgm14:cNvPr xmlns:dgm14="http://schemas.microsoft.com/office/drawing/2010/diagram" id="0" name="" descr="Germ with solid fill"/>
        </a:ext>
      </dgm:extLst>
    </dgm:pt>
    <dgm:pt modelId="{D5E80372-EDC9-4F3B-8998-036FDD441C77}" type="pres">
      <dgm:prSet presAssocID="{9BAB9369-C241-4F91-A058-FAD1C0333ACB}" presName="Child3" presStyleLbl="revTx" presStyleIdx="2" presStyleCnt="4">
        <dgm:presLayoutVars>
          <dgm:chMax val="0"/>
          <dgm:chPref val="0"/>
          <dgm:bulletEnabled val="1"/>
        </dgm:presLayoutVars>
      </dgm:prSet>
      <dgm:spPr/>
    </dgm:pt>
    <dgm:pt modelId="{F810292A-B87F-4196-9F9D-A4096AACF35B}" type="pres">
      <dgm:prSet presAssocID="{658A1EDE-025A-44BD-ADB8-9E860BD5F783}" presName="Image4" presStyleCnt="0"/>
      <dgm:spPr/>
    </dgm:pt>
    <dgm:pt modelId="{7E72907B-7D1A-48C5-AE29-8029AEE33B57}" type="pres">
      <dgm:prSet presAssocID="{658A1EDE-025A-44BD-ADB8-9E860BD5F783}" presName="Image" presStyleLbl="fgImgPlace1" presStyleIdx="3" presStyleCnt="4">
        <dgm:style>
          <a:lnRef idx="1">
            <a:schemeClr val="accent5"/>
          </a:lnRef>
          <a:fillRef idx="2">
            <a:schemeClr val="accent5"/>
          </a:fillRef>
          <a:effectRef idx="1">
            <a:schemeClr val="accent5"/>
          </a:effectRef>
          <a:fontRef idx="minor">
            <a:schemeClr val="dk1"/>
          </a:fontRef>
        </dgm:style>
      </dgm:prSet>
      <dgm:spPr/>
      <dgm:extLst>
        <a:ext uri="{E40237B7-FDA0-4F09-8148-C483321AD2D9}">
          <dgm14:cNvPr xmlns:dgm14="http://schemas.microsoft.com/office/drawing/2010/diagram" id="0" name="" descr="Immunity with solid fill"/>
        </a:ext>
      </dgm:extLst>
    </dgm:pt>
    <dgm:pt modelId="{FB28C505-32C2-4652-A28E-32CA0543C670}" type="pres">
      <dgm:prSet presAssocID="{658A1EDE-025A-44BD-ADB8-9E860BD5F783}" presName="Child4" presStyleLbl="revTx" presStyleIdx="3" presStyleCnt="4" custScaleX="154432" custLinFactNeighborX="34276" custLinFactNeighborY="1189">
        <dgm:presLayoutVars>
          <dgm:chMax val="0"/>
          <dgm:chPref val="0"/>
          <dgm:bulletEnabled val="1"/>
        </dgm:presLayoutVars>
      </dgm:prSet>
      <dgm:spPr/>
    </dgm:pt>
  </dgm:ptLst>
  <dgm:cxnLst>
    <dgm:cxn modelId="{135B1626-F158-4906-BDF7-8D90694AE65C}" srcId="{EB3094E5-08C0-43DE-B8F4-AC8E78FDE8EA}" destId="{9054B2DC-E6EF-4C48-9F79-E1D8F46202E2}" srcOrd="1" destOrd="0" parTransId="{A9A8E237-DEBF-443C-B198-5DFC2F7B895B}" sibTransId="{A3E56417-9F49-4895-94D3-4F393DE2224E}"/>
    <dgm:cxn modelId="{5C5C9537-4EE2-4148-B687-54706FB88DAD}" srcId="{EB3094E5-08C0-43DE-B8F4-AC8E78FDE8EA}" destId="{658A1EDE-025A-44BD-ADB8-9E860BD5F783}" srcOrd="3" destOrd="0" parTransId="{F763A58A-7C5D-4E39-B556-6877EED400A0}" sibTransId="{E5D5549B-F564-4E0D-9BA8-2F0A17F27886}"/>
    <dgm:cxn modelId="{7E8C553E-089B-4921-BB36-8E1016C620CC}" type="presOf" srcId="{EB3094E5-08C0-43DE-B8F4-AC8E78FDE8EA}" destId="{DEC3AFAE-8741-42C6-8ADE-AD193AC4470A}" srcOrd="0" destOrd="0" presId="urn:microsoft.com/office/officeart/2011/layout/RadialPictureList"/>
    <dgm:cxn modelId="{DFF93047-4626-4941-9AF7-5EF318C0141B}" type="presOf" srcId="{3BBA544B-372C-4811-A891-A5822800CBA8}" destId="{50E44AA0-8D16-4717-AE68-50AC709B7BD2}" srcOrd="0" destOrd="0" presId="urn:microsoft.com/office/officeart/2011/layout/RadialPictureList"/>
    <dgm:cxn modelId="{832D664F-DF26-481E-A69C-8F31D7C259F5}" srcId="{EB3094E5-08C0-43DE-B8F4-AC8E78FDE8EA}" destId="{9BAB9369-C241-4F91-A058-FAD1C0333ACB}" srcOrd="2" destOrd="0" parTransId="{3FDEF3F6-8D4A-4CF5-9DC1-55C9BA25A820}" sibTransId="{7A79FF31-44A7-4550-9870-E1AD9894CA08}"/>
    <dgm:cxn modelId="{4F62C370-7940-47F8-AAA8-33EAC65928FD}" srcId="{EB3094E5-08C0-43DE-B8F4-AC8E78FDE8EA}" destId="{3BBA544B-372C-4811-A891-A5822800CBA8}" srcOrd="0" destOrd="0" parTransId="{1D06E6C5-D648-41C7-A3AF-DA220C0C0274}" sibTransId="{08DCCDDE-B1EF-4963-8D41-C369D69D43D9}"/>
    <dgm:cxn modelId="{5C2EBD54-E5D0-4607-B538-68B0A26BEDB6}" type="presOf" srcId="{9BAB9369-C241-4F91-A058-FAD1C0333ACB}" destId="{D5E80372-EDC9-4F3B-8998-036FDD441C77}" srcOrd="0" destOrd="0" presId="urn:microsoft.com/office/officeart/2011/layout/RadialPictureList"/>
    <dgm:cxn modelId="{CD10EE83-2A9F-41F8-8940-FE0AEC6466B4}" srcId="{25ED24C0-B788-4A94-9F09-2083B19A214B}" destId="{EB3094E5-08C0-43DE-B8F4-AC8E78FDE8EA}" srcOrd="0" destOrd="0" parTransId="{37BF5F23-6AAE-4E64-95E9-8D59990AE49D}" sibTransId="{BDD8FF74-27D6-4D12-923F-E68F692F3672}"/>
    <dgm:cxn modelId="{159778E8-57F7-47D4-ABCD-772CB0127197}" type="presOf" srcId="{658A1EDE-025A-44BD-ADB8-9E860BD5F783}" destId="{FB28C505-32C2-4652-A28E-32CA0543C670}" srcOrd="0" destOrd="0" presId="urn:microsoft.com/office/officeart/2011/layout/RadialPictureList"/>
    <dgm:cxn modelId="{EC1CCDF4-CCC3-4CC3-BB29-D855C06C7905}" type="presOf" srcId="{9054B2DC-E6EF-4C48-9F79-E1D8F46202E2}" destId="{627487CA-FCD3-4BCB-959E-C8A912D3E1D8}" srcOrd="0" destOrd="0" presId="urn:microsoft.com/office/officeart/2011/layout/RadialPictureList"/>
    <dgm:cxn modelId="{448C10F8-4633-477F-9718-8014A1051242}" type="presOf" srcId="{25ED24C0-B788-4A94-9F09-2083B19A214B}" destId="{087C1B2F-DE15-41F1-B0DF-D7F7E8F8EDE0}" srcOrd="0" destOrd="0" presId="urn:microsoft.com/office/officeart/2011/layout/RadialPictureList"/>
    <dgm:cxn modelId="{310C1DDC-D2B8-46B1-B0BB-ACA16255C62C}" type="presParOf" srcId="{087C1B2F-DE15-41F1-B0DF-D7F7E8F8EDE0}" destId="{DEC3AFAE-8741-42C6-8ADE-AD193AC4470A}" srcOrd="0" destOrd="0" presId="urn:microsoft.com/office/officeart/2011/layout/RadialPictureList"/>
    <dgm:cxn modelId="{2373F9A9-E69E-4C3A-9FFF-59CDED89E0CC}" type="presParOf" srcId="{087C1B2F-DE15-41F1-B0DF-D7F7E8F8EDE0}" destId="{782908E7-9ABE-4FB2-8E27-EC281C23B851}" srcOrd="1" destOrd="0" presId="urn:microsoft.com/office/officeart/2011/layout/RadialPictureList"/>
    <dgm:cxn modelId="{90C531E0-76CC-4732-BCF4-A3F239117D54}" type="presParOf" srcId="{087C1B2F-DE15-41F1-B0DF-D7F7E8F8EDE0}" destId="{EB5C316F-A0CF-420C-8D63-A7C7D0FBB38B}" srcOrd="2" destOrd="0" presId="urn:microsoft.com/office/officeart/2011/layout/RadialPictureList"/>
    <dgm:cxn modelId="{1EC37E69-AB50-4E1D-94D6-C975488EE33C}" type="presParOf" srcId="{087C1B2F-DE15-41F1-B0DF-D7F7E8F8EDE0}" destId="{50E44AA0-8D16-4717-AE68-50AC709B7BD2}" srcOrd="3" destOrd="0" presId="urn:microsoft.com/office/officeart/2011/layout/RadialPictureList"/>
    <dgm:cxn modelId="{37EBE5FE-A40C-4511-99DD-044215CA2234}" type="presParOf" srcId="{087C1B2F-DE15-41F1-B0DF-D7F7E8F8EDE0}" destId="{541FC3A4-036C-4D47-9AE5-A5C46FA1DB2B}" srcOrd="4" destOrd="0" presId="urn:microsoft.com/office/officeart/2011/layout/RadialPictureList"/>
    <dgm:cxn modelId="{D9AEB6EB-5A3A-480D-9F3A-413FAA2905D3}" type="presParOf" srcId="{541FC3A4-036C-4D47-9AE5-A5C46FA1DB2B}" destId="{B9C22F9C-C73F-4F9A-85EC-8DBB6D6E590E}" srcOrd="0" destOrd="0" presId="urn:microsoft.com/office/officeart/2011/layout/RadialPictureList"/>
    <dgm:cxn modelId="{6972834F-795B-458B-AF94-79992EA18007}" type="presParOf" srcId="{087C1B2F-DE15-41F1-B0DF-D7F7E8F8EDE0}" destId="{627487CA-FCD3-4BCB-959E-C8A912D3E1D8}" srcOrd="5" destOrd="0" presId="urn:microsoft.com/office/officeart/2011/layout/RadialPictureList"/>
    <dgm:cxn modelId="{7229751E-C8B0-4E8C-91DF-E2C94BC51D3D}" type="presParOf" srcId="{087C1B2F-DE15-41F1-B0DF-D7F7E8F8EDE0}" destId="{01216DE8-D67A-4EEB-A823-CF547F71B3DC}" srcOrd="6" destOrd="0" presId="urn:microsoft.com/office/officeart/2011/layout/RadialPictureList"/>
    <dgm:cxn modelId="{EB3CEF43-20FB-4F6A-A954-90BC41D5DDC1}" type="presParOf" srcId="{01216DE8-D67A-4EEB-A823-CF547F71B3DC}" destId="{8DDD44E1-F889-45DE-99FC-4F38FD01961A}" srcOrd="0" destOrd="0" presId="urn:microsoft.com/office/officeart/2011/layout/RadialPictureList"/>
    <dgm:cxn modelId="{0F0702CD-B087-4B76-99FE-0A1241028AB9}" type="presParOf" srcId="{087C1B2F-DE15-41F1-B0DF-D7F7E8F8EDE0}" destId="{D5E80372-EDC9-4F3B-8998-036FDD441C77}" srcOrd="7" destOrd="0" presId="urn:microsoft.com/office/officeart/2011/layout/RadialPictureList"/>
    <dgm:cxn modelId="{DC5FAC8D-5839-4F88-9CEB-4AA5609304F6}" type="presParOf" srcId="{087C1B2F-DE15-41F1-B0DF-D7F7E8F8EDE0}" destId="{F810292A-B87F-4196-9F9D-A4096AACF35B}" srcOrd="8" destOrd="0" presId="urn:microsoft.com/office/officeart/2011/layout/RadialPictureList"/>
    <dgm:cxn modelId="{E73F31BA-8736-4130-B882-3828F70AD6D2}" type="presParOf" srcId="{F810292A-B87F-4196-9F9D-A4096AACF35B}" destId="{7E72907B-7D1A-48C5-AE29-8029AEE33B57}" srcOrd="0" destOrd="0" presId="urn:microsoft.com/office/officeart/2011/layout/RadialPictureList"/>
    <dgm:cxn modelId="{780F5C27-3378-49F3-BE88-B37667AD7129}" type="presParOf" srcId="{087C1B2F-DE15-41F1-B0DF-D7F7E8F8EDE0}" destId="{FB28C505-32C2-4652-A28E-32CA0543C670}" srcOrd="9" destOrd="0" presId="urn:microsoft.com/office/officeart/2011/layout/RadialPictur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754E18E-60CC-417C-920E-D6138C0D6BAE}" type="doc">
      <dgm:prSet loTypeId="urn:microsoft.com/office/officeart/2011/layout/RadialPictureList" loCatId="officeonline" qsTypeId="urn:microsoft.com/office/officeart/2005/8/quickstyle/simple1" qsCatId="simple" csTypeId="urn:microsoft.com/office/officeart/2005/8/colors/accent1_2" csCatId="accent1" phldr="1"/>
      <dgm:spPr/>
      <dgm:t>
        <a:bodyPr/>
        <a:lstStyle/>
        <a:p>
          <a:endParaRPr lang="en-US"/>
        </a:p>
      </dgm:t>
    </dgm:pt>
    <dgm:pt modelId="{81BDACF7-D0F7-4676-9436-D17832A0A6FB}">
      <dgm:prSet phldrT="[Text]"/>
      <dgm:spPr/>
      <dgm:t>
        <a:bodyPr/>
        <a:lstStyle/>
        <a:p>
          <a:r>
            <a:rPr lang="en-US" dirty="0">
              <a:latin typeface="+mj-lt"/>
            </a:rPr>
            <a:t>CONDITIONS</a:t>
          </a:r>
        </a:p>
      </dgm:t>
    </dgm:pt>
    <dgm:pt modelId="{A3F7BE4F-BFDE-4D0B-AAE6-A5EBB1FEEA51}" type="parTrans" cxnId="{A13B8619-17DE-4152-A103-67B05B0AB405}">
      <dgm:prSet/>
      <dgm:spPr/>
      <dgm:t>
        <a:bodyPr/>
        <a:lstStyle/>
        <a:p>
          <a:endParaRPr lang="en-US"/>
        </a:p>
      </dgm:t>
    </dgm:pt>
    <dgm:pt modelId="{65E2120A-B990-4A7B-A79B-CEDC6A12FAA8}" type="sibTrans" cxnId="{A13B8619-17DE-4152-A103-67B05B0AB405}">
      <dgm:prSet/>
      <dgm:spPr/>
      <dgm:t>
        <a:bodyPr/>
        <a:lstStyle/>
        <a:p>
          <a:endParaRPr lang="en-US"/>
        </a:p>
      </dgm:t>
    </dgm:pt>
    <dgm:pt modelId="{556EEFE0-DB3C-4421-9B12-6AA273775BE6}">
      <dgm:prSet phldrT="[Text]"/>
      <dgm:spPr/>
      <dgm:t>
        <a:bodyPr/>
        <a:lstStyle/>
        <a:p>
          <a:r>
            <a:rPr lang="en-US" dirty="0"/>
            <a:t>Infection or colonization with an MDRO</a:t>
          </a:r>
        </a:p>
      </dgm:t>
    </dgm:pt>
    <dgm:pt modelId="{B253CFAD-3FE6-4C80-9740-F334AFE8FD69}" type="parTrans" cxnId="{6CBD4F11-A868-47DC-81B9-27DF5BDC0260}">
      <dgm:prSet/>
      <dgm:spPr/>
      <dgm:t>
        <a:bodyPr/>
        <a:lstStyle/>
        <a:p>
          <a:endParaRPr lang="en-US"/>
        </a:p>
      </dgm:t>
    </dgm:pt>
    <dgm:pt modelId="{A9AEA49A-B796-4FF1-9964-831F4AE2A919}" type="sibTrans" cxnId="{6CBD4F11-A868-47DC-81B9-27DF5BDC0260}">
      <dgm:prSet/>
      <dgm:spPr/>
      <dgm:t>
        <a:bodyPr/>
        <a:lstStyle/>
        <a:p>
          <a:endParaRPr lang="en-US"/>
        </a:p>
      </dgm:t>
    </dgm:pt>
    <dgm:pt modelId="{247E8796-3A92-48E8-98BD-9C132FF4D47B}">
      <dgm:prSet phldrT="[Text]"/>
      <dgm:spPr/>
      <dgm:t>
        <a:bodyPr/>
        <a:lstStyle/>
        <a:p>
          <a:r>
            <a:rPr lang="en-US" dirty="0"/>
            <a:t>Wounds, regardless of MDRO colonization status</a:t>
          </a:r>
        </a:p>
      </dgm:t>
    </dgm:pt>
    <dgm:pt modelId="{D7576869-B032-4E7F-93F0-9F234D11168A}" type="parTrans" cxnId="{B5AA0D41-1272-4CE8-AF04-AC8212A7357A}">
      <dgm:prSet/>
      <dgm:spPr/>
      <dgm:t>
        <a:bodyPr/>
        <a:lstStyle/>
        <a:p>
          <a:endParaRPr lang="en-US"/>
        </a:p>
      </dgm:t>
    </dgm:pt>
    <dgm:pt modelId="{D7D7C028-8333-4085-B6F7-9C6820E4CCC8}" type="sibTrans" cxnId="{B5AA0D41-1272-4CE8-AF04-AC8212A7357A}">
      <dgm:prSet/>
      <dgm:spPr/>
      <dgm:t>
        <a:bodyPr/>
        <a:lstStyle/>
        <a:p>
          <a:endParaRPr lang="en-US"/>
        </a:p>
      </dgm:t>
    </dgm:pt>
    <dgm:pt modelId="{416EB021-28F1-4502-A440-169EAB575973}">
      <dgm:prSet phldrT="[Text]"/>
      <dgm:spPr/>
      <dgm:t>
        <a:bodyPr/>
        <a:lstStyle/>
        <a:p>
          <a:r>
            <a:rPr lang="en-US" dirty="0"/>
            <a:t>Indwelling medical devices, regardless of MDRO colonization status</a:t>
          </a:r>
        </a:p>
      </dgm:t>
    </dgm:pt>
    <dgm:pt modelId="{8498DE52-7443-477A-9CB6-0D583F312EAB}" type="parTrans" cxnId="{EAB50E5B-C1A7-4F73-B1FB-4C1E384D131E}">
      <dgm:prSet/>
      <dgm:spPr/>
      <dgm:t>
        <a:bodyPr/>
        <a:lstStyle/>
        <a:p>
          <a:endParaRPr lang="en-US"/>
        </a:p>
      </dgm:t>
    </dgm:pt>
    <dgm:pt modelId="{E556D3ED-422D-400F-AEDA-9E06E8398997}" type="sibTrans" cxnId="{EAB50E5B-C1A7-4F73-B1FB-4C1E384D131E}">
      <dgm:prSet/>
      <dgm:spPr/>
      <dgm:t>
        <a:bodyPr/>
        <a:lstStyle/>
        <a:p>
          <a:endParaRPr lang="en-US"/>
        </a:p>
      </dgm:t>
    </dgm:pt>
    <dgm:pt modelId="{E7EA49DF-D7A2-4373-A80D-9E50AB674D40}" type="pres">
      <dgm:prSet presAssocID="{1754E18E-60CC-417C-920E-D6138C0D6BAE}" presName="Name0" presStyleCnt="0">
        <dgm:presLayoutVars>
          <dgm:chMax val="1"/>
          <dgm:chPref val="1"/>
          <dgm:dir/>
          <dgm:resizeHandles/>
        </dgm:presLayoutVars>
      </dgm:prSet>
      <dgm:spPr/>
    </dgm:pt>
    <dgm:pt modelId="{1508048B-C3CB-41A8-A6BA-C9EBB417D403}" type="pres">
      <dgm:prSet presAssocID="{81BDACF7-D0F7-4676-9436-D17832A0A6FB}" presName="Parent" presStyleLbl="node1" presStyleIdx="0" presStyleCnt="2">
        <dgm:presLayoutVars>
          <dgm:chMax val="4"/>
          <dgm:chPref val="3"/>
        </dgm:presLayoutVars>
      </dgm:prSet>
      <dgm:spPr/>
    </dgm:pt>
    <dgm:pt modelId="{18128691-A455-45DC-9691-DDD201F29D42}" type="pres">
      <dgm:prSet presAssocID="{556EEFE0-DB3C-4421-9B12-6AA273775BE6}" presName="Accent" presStyleLbl="node1" presStyleIdx="1" presStyleCnt="2"/>
      <dgm:spPr/>
    </dgm:pt>
    <dgm:pt modelId="{20DE5478-6020-4332-A15C-C21A33488D3C}" type="pres">
      <dgm:prSet presAssocID="{556EEFE0-DB3C-4421-9B12-6AA273775BE6}" presName="Image1"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l="-39000" r="-39000"/>
          </a:stretch>
        </a:blipFill>
        <a:ln>
          <a:solidFill>
            <a:schemeClr val="accent1"/>
          </a:solidFill>
        </a:ln>
      </dgm:spPr>
      <dgm:extLst>
        <a:ext uri="{E40237B7-FDA0-4F09-8148-C483321AD2D9}">
          <dgm14:cNvPr xmlns:dgm14="http://schemas.microsoft.com/office/drawing/2010/diagram" id="0" name="" descr="3D render of cells"/>
        </a:ext>
      </dgm:extLst>
    </dgm:pt>
    <dgm:pt modelId="{AF909847-7E5A-435B-A014-AF6ABBDD14E1}" type="pres">
      <dgm:prSet presAssocID="{556EEFE0-DB3C-4421-9B12-6AA273775BE6}" presName="Child1" presStyleLbl="revTx" presStyleIdx="0" presStyleCnt="3">
        <dgm:presLayoutVars>
          <dgm:chMax val="0"/>
          <dgm:chPref val="0"/>
          <dgm:bulletEnabled val="1"/>
        </dgm:presLayoutVars>
      </dgm:prSet>
      <dgm:spPr/>
    </dgm:pt>
    <dgm:pt modelId="{3198A78F-F31C-417B-B922-9287DCEC0F8F}" type="pres">
      <dgm:prSet presAssocID="{247E8796-3A92-48E8-98BD-9C132FF4D47B}" presName="Image2" presStyleCnt="0"/>
      <dgm:spPr/>
    </dgm:pt>
    <dgm:pt modelId="{19A16532-AA47-43F3-8E0B-C85FBF419FC8}" type="pres">
      <dgm:prSet presAssocID="{247E8796-3A92-48E8-98BD-9C132FF4D47B}" presName="Image"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a:ln>
          <a:solidFill>
            <a:schemeClr val="accent1"/>
          </a:solidFill>
        </a:ln>
      </dgm:spPr>
      <dgm:extLst>
        <a:ext uri="{E40237B7-FDA0-4F09-8148-C483321AD2D9}">
          <dgm14:cNvPr xmlns:dgm14="http://schemas.microsoft.com/office/drawing/2010/diagram" id="0" name="" descr="Crisscrossing adhesive bandages"/>
        </a:ext>
      </dgm:extLst>
    </dgm:pt>
    <dgm:pt modelId="{8A148C38-D239-489F-8F5B-88768F1EBB4E}" type="pres">
      <dgm:prSet presAssocID="{247E8796-3A92-48E8-98BD-9C132FF4D47B}" presName="Child2" presStyleLbl="revTx" presStyleIdx="1" presStyleCnt="3">
        <dgm:presLayoutVars>
          <dgm:chMax val="0"/>
          <dgm:chPref val="0"/>
          <dgm:bulletEnabled val="1"/>
        </dgm:presLayoutVars>
      </dgm:prSet>
      <dgm:spPr/>
    </dgm:pt>
    <dgm:pt modelId="{2AB829E0-E619-4330-9A74-829E110006EF}" type="pres">
      <dgm:prSet presAssocID="{416EB021-28F1-4502-A440-169EAB575973}" presName="Image3" presStyleCnt="0"/>
      <dgm:spPr/>
    </dgm:pt>
    <dgm:pt modelId="{DFE6A042-74D9-4747-BAF4-12A62DC7483C}" type="pres">
      <dgm:prSet presAssocID="{416EB021-28F1-4502-A440-169EAB575973}" presName="Image" presStyleLbl="fgImgPlace1" presStyleIdx="2" presStyleCnt="3"/>
      <dgm:spPr>
        <a:blipFill rotWithShape="1">
          <a:blip xmlns:r="http://schemas.openxmlformats.org/officeDocument/2006/relationships" r:embed="rId3"/>
          <a:srcRect/>
          <a:stretch>
            <a:fillRect l="-25000" r="-25000"/>
          </a:stretch>
        </a:blipFill>
        <a:ln>
          <a:solidFill>
            <a:schemeClr val="accent1"/>
          </a:solidFill>
        </a:ln>
      </dgm:spPr>
    </dgm:pt>
    <dgm:pt modelId="{DD769A73-5CED-4A3A-8670-DE680DCAC9FE}" type="pres">
      <dgm:prSet presAssocID="{416EB021-28F1-4502-A440-169EAB575973}" presName="Child3" presStyleLbl="revTx" presStyleIdx="2" presStyleCnt="3">
        <dgm:presLayoutVars>
          <dgm:chMax val="0"/>
          <dgm:chPref val="0"/>
          <dgm:bulletEnabled val="1"/>
        </dgm:presLayoutVars>
      </dgm:prSet>
      <dgm:spPr/>
    </dgm:pt>
  </dgm:ptLst>
  <dgm:cxnLst>
    <dgm:cxn modelId="{88686207-8A2F-44A0-BDCE-05B732DD4688}" type="presOf" srcId="{1754E18E-60CC-417C-920E-D6138C0D6BAE}" destId="{E7EA49DF-D7A2-4373-A80D-9E50AB674D40}" srcOrd="0" destOrd="0" presId="urn:microsoft.com/office/officeart/2011/layout/RadialPictureList"/>
    <dgm:cxn modelId="{6CBD4F11-A868-47DC-81B9-27DF5BDC0260}" srcId="{81BDACF7-D0F7-4676-9436-D17832A0A6FB}" destId="{556EEFE0-DB3C-4421-9B12-6AA273775BE6}" srcOrd="0" destOrd="0" parTransId="{B253CFAD-3FE6-4C80-9740-F334AFE8FD69}" sibTransId="{A9AEA49A-B796-4FF1-9964-831F4AE2A919}"/>
    <dgm:cxn modelId="{A13B8619-17DE-4152-A103-67B05B0AB405}" srcId="{1754E18E-60CC-417C-920E-D6138C0D6BAE}" destId="{81BDACF7-D0F7-4676-9436-D17832A0A6FB}" srcOrd="0" destOrd="0" parTransId="{A3F7BE4F-BFDE-4D0B-AAE6-A5EBB1FEEA51}" sibTransId="{65E2120A-B990-4A7B-A79B-CEDC6A12FAA8}"/>
    <dgm:cxn modelId="{EAB50E5B-C1A7-4F73-B1FB-4C1E384D131E}" srcId="{81BDACF7-D0F7-4676-9436-D17832A0A6FB}" destId="{416EB021-28F1-4502-A440-169EAB575973}" srcOrd="2" destOrd="0" parTransId="{8498DE52-7443-477A-9CB6-0D583F312EAB}" sibTransId="{E556D3ED-422D-400F-AEDA-9E06E8398997}"/>
    <dgm:cxn modelId="{B5AA0D41-1272-4CE8-AF04-AC8212A7357A}" srcId="{81BDACF7-D0F7-4676-9436-D17832A0A6FB}" destId="{247E8796-3A92-48E8-98BD-9C132FF4D47B}" srcOrd="1" destOrd="0" parTransId="{D7576869-B032-4E7F-93F0-9F234D11168A}" sibTransId="{D7D7C028-8333-4085-B6F7-9C6820E4CCC8}"/>
    <dgm:cxn modelId="{F2466B4D-8C30-48FD-A5FE-6EC7D3F006E7}" type="presOf" srcId="{81BDACF7-D0F7-4676-9436-D17832A0A6FB}" destId="{1508048B-C3CB-41A8-A6BA-C9EBB417D403}" srcOrd="0" destOrd="0" presId="urn:microsoft.com/office/officeart/2011/layout/RadialPictureList"/>
    <dgm:cxn modelId="{7C3D9852-5BB4-411C-A099-651D5767E487}" type="presOf" srcId="{247E8796-3A92-48E8-98BD-9C132FF4D47B}" destId="{8A148C38-D239-489F-8F5B-88768F1EBB4E}" srcOrd="0" destOrd="0" presId="urn:microsoft.com/office/officeart/2011/layout/RadialPictureList"/>
    <dgm:cxn modelId="{3F67937E-035A-4CC2-86B3-90C0062096EA}" type="presOf" srcId="{416EB021-28F1-4502-A440-169EAB575973}" destId="{DD769A73-5CED-4A3A-8670-DE680DCAC9FE}" srcOrd="0" destOrd="0" presId="urn:microsoft.com/office/officeart/2011/layout/RadialPictureList"/>
    <dgm:cxn modelId="{29BAE1DF-78C7-43E3-B54C-77F93CF8E9B6}" type="presOf" srcId="{556EEFE0-DB3C-4421-9B12-6AA273775BE6}" destId="{AF909847-7E5A-435B-A014-AF6ABBDD14E1}" srcOrd="0" destOrd="0" presId="urn:microsoft.com/office/officeart/2011/layout/RadialPictureList"/>
    <dgm:cxn modelId="{E22259AA-48DD-4593-A53D-E580AF0F95BF}" type="presParOf" srcId="{E7EA49DF-D7A2-4373-A80D-9E50AB674D40}" destId="{1508048B-C3CB-41A8-A6BA-C9EBB417D403}" srcOrd="0" destOrd="0" presId="urn:microsoft.com/office/officeart/2011/layout/RadialPictureList"/>
    <dgm:cxn modelId="{243DB2A6-9ACA-4FC7-B2FA-F8B942321B1E}" type="presParOf" srcId="{E7EA49DF-D7A2-4373-A80D-9E50AB674D40}" destId="{18128691-A455-45DC-9691-DDD201F29D42}" srcOrd="1" destOrd="0" presId="urn:microsoft.com/office/officeart/2011/layout/RadialPictureList"/>
    <dgm:cxn modelId="{034D2B29-6E29-4602-871E-9E0C239470DC}" type="presParOf" srcId="{E7EA49DF-D7A2-4373-A80D-9E50AB674D40}" destId="{20DE5478-6020-4332-A15C-C21A33488D3C}" srcOrd="2" destOrd="0" presId="urn:microsoft.com/office/officeart/2011/layout/RadialPictureList"/>
    <dgm:cxn modelId="{ECE4F8BB-5C53-4751-8CE0-FFDC3FB4D4C6}" type="presParOf" srcId="{E7EA49DF-D7A2-4373-A80D-9E50AB674D40}" destId="{AF909847-7E5A-435B-A014-AF6ABBDD14E1}" srcOrd="3" destOrd="0" presId="urn:microsoft.com/office/officeart/2011/layout/RadialPictureList"/>
    <dgm:cxn modelId="{D74A464F-657D-45B1-8AEA-F43AC08687CF}" type="presParOf" srcId="{E7EA49DF-D7A2-4373-A80D-9E50AB674D40}" destId="{3198A78F-F31C-417B-B922-9287DCEC0F8F}" srcOrd="4" destOrd="0" presId="urn:microsoft.com/office/officeart/2011/layout/RadialPictureList"/>
    <dgm:cxn modelId="{682115BC-F1CD-49A6-87B2-51ED1A905DA0}" type="presParOf" srcId="{3198A78F-F31C-417B-B922-9287DCEC0F8F}" destId="{19A16532-AA47-43F3-8E0B-C85FBF419FC8}" srcOrd="0" destOrd="0" presId="urn:microsoft.com/office/officeart/2011/layout/RadialPictureList"/>
    <dgm:cxn modelId="{5761A66D-F6CC-4D90-B33E-8EABB33D3D04}" type="presParOf" srcId="{E7EA49DF-D7A2-4373-A80D-9E50AB674D40}" destId="{8A148C38-D239-489F-8F5B-88768F1EBB4E}" srcOrd="5" destOrd="0" presId="urn:microsoft.com/office/officeart/2011/layout/RadialPictureList"/>
    <dgm:cxn modelId="{21D640D3-020C-4696-B1CA-C7F45DFA148A}" type="presParOf" srcId="{E7EA49DF-D7A2-4373-A80D-9E50AB674D40}" destId="{2AB829E0-E619-4330-9A74-829E110006EF}" srcOrd="6" destOrd="0" presId="urn:microsoft.com/office/officeart/2011/layout/RadialPictureList"/>
    <dgm:cxn modelId="{8A1B5542-1F00-4B04-AC9B-53BCEA2ECC6B}" type="presParOf" srcId="{2AB829E0-E619-4330-9A74-829E110006EF}" destId="{DFE6A042-74D9-4747-BAF4-12A62DC7483C}" srcOrd="0" destOrd="0" presId="urn:microsoft.com/office/officeart/2011/layout/RadialPictureList"/>
    <dgm:cxn modelId="{91F1A84F-583E-48C7-8CAB-E29624606C18}" type="presParOf" srcId="{E7EA49DF-D7A2-4373-A80D-9E50AB674D40}" destId="{DD769A73-5CED-4A3A-8670-DE680DCAC9FE}" srcOrd="7" destOrd="0" presId="urn:microsoft.com/office/officeart/2011/layout/RadialPictur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5AB7A7-06D5-4CF9-8113-25D0EFEA4A2C}">
      <dsp:nvSpPr>
        <dsp:cNvPr id="0" name=""/>
        <dsp:cNvSpPr/>
      </dsp:nvSpPr>
      <dsp:spPr>
        <a:xfrm>
          <a:off x="268510" y="0"/>
          <a:ext cx="2849913" cy="1709948"/>
        </a:xfrm>
        <a:prstGeom prst="rect">
          <a:avLst/>
        </a:prstGeom>
        <a:solidFill>
          <a:schemeClr val="accent1"/>
        </a:solidFill>
        <a:ln w="19050" cap="flat" cmpd="sng" algn="ctr">
          <a:solidFill>
            <a:schemeClr val="lt1"/>
          </a:solidFill>
          <a:prstDash val="solid"/>
          <a:miter lim="800000"/>
        </a:ln>
        <a:effectLst/>
      </dsp:spPr>
      <dsp:style>
        <a:lnRef idx="3">
          <a:schemeClr val="lt1"/>
        </a:lnRef>
        <a:fillRef idx="1">
          <a:schemeClr val="accent1"/>
        </a:fillRef>
        <a:effectRef idx="1">
          <a:schemeClr val="accent1"/>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latin typeface="Segoe UI Light" panose="020B0502040204020203" pitchFamily="34" charset="0"/>
              <a:cs typeface="Segoe UI Light" panose="020B0502040204020203" pitchFamily="34" charset="0"/>
            </a:rPr>
            <a:t>David Johnson, MPH Hennepin County Public Health</a:t>
          </a:r>
        </a:p>
      </dsp:txBody>
      <dsp:txXfrm>
        <a:off x="268510" y="0"/>
        <a:ext cx="2849913" cy="1709948"/>
      </dsp:txXfrm>
    </dsp:sp>
    <dsp:sp modelId="{8838BB4E-4DE8-4BA0-A470-9A9A0C2EFFAB}">
      <dsp:nvSpPr>
        <dsp:cNvPr id="0" name=""/>
        <dsp:cNvSpPr/>
      </dsp:nvSpPr>
      <dsp:spPr>
        <a:xfrm>
          <a:off x="3430802" y="0"/>
          <a:ext cx="2849913" cy="1709948"/>
        </a:xfrm>
        <a:prstGeom prst="rect">
          <a:avLst/>
        </a:prstGeom>
        <a:solidFill>
          <a:schemeClr val="accent1"/>
        </a:solidFill>
        <a:ln w="19050" cap="flat" cmpd="sng" algn="ctr">
          <a:solidFill>
            <a:schemeClr val="lt1"/>
          </a:solidFill>
          <a:prstDash val="solid"/>
          <a:miter lim="800000"/>
        </a:ln>
        <a:effectLst/>
      </dsp:spPr>
      <dsp:style>
        <a:lnRef idx="3">
          <a:schemeClr val="lt1"/>
        </a:lnRef>
        <a:fillRef idx="1">
          <a:schemeClr val="accent1"/>
        </a:fillRef>
        <a:effectRef idx="1">
          <a:schemeClr val="accent1"/>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latin typeface="Segoe UI Light" panose="020B0502040204020203" pitchFamily="34" charset="0"/>
              <a:cs typeface="Segoe UI Light" panose="020B0502040204020203" pitchFamily="34" charset="0"/>
            </a:rPr>
            <a:t>Linn Warnke, RN, MPH, LTC-CIP, CIC </a:t>
          </a:r>
        </a:p>
        <a:p>
          <a:pPr marL="0" lvl="0" indent="0" algn="ctr" defTabSz="933450">
            <a:lnSpc>
              <a:spcPct val="90000"/>
            </a:lnSpc>
            <a:spcBef>
              <a:spcPct val="0"/>
            </a:spcBef>
            <a:spcAft>
              <a:spcPct val="35000"/>
            </a:spcAft>
            <a:buNone/>
          </a:pPr>
          <a:r>
            <a:rPr lang="en-US" sz="2100" kern="1200" dirty="0">
              <a:latin typeface="Segoe UI Light" panose="020B0502040204020203" pitchFamily="34" charset="0"/>
              <a:cs typeface="Segoe UI Light" panose="020B0502040204020203" pitchFamily="34" charset="0"/>
            </a:rPr>
            <a:t>Hennepin County Public Health</a:t>
          </a:r>
        </a:p>
      </dsp:txBody>
      <dsp:txXfrm>
        <a:off x="3430802" y="0"/>
        <a:ext cx="2849913" cy="1709948"/>
      </dsp:txXfrm>
    </dsp:sp>
    <dsp:sp modelId="{DB50FA4F-86C5-46BD-89EC-4487A7FB9B60}">
      <dsp:nvSpPr>
        <dsp:cNvPr id="0" name=""/>
        <dsp:cNvSpPr/>
      </dsp:nvSpPr>
      <dsp:spPr>
        <a:xfrm>
          <a:off x="6578931" y="0"/>
          <a:ext cx="2849913" cy="1709948"/>
        </a:xfrm>
        <a:prstGeom prst="rect">
          <a:avLst/>
        </a:prstGeom>
        <a:solidFill>
          <a:schemeClr val="accent1"/>
        </a:solidFill>
        <a:ln w="19050" cap="flat" cmpd="sng" algn="ctr">
          <a:solidFill>
            <a:schemeClr val="lt1"/>
          </a:solidFill>
          <a:prstDash val="solid"/>
          <a:miter lim="800000"/>
        </a:ln>
        <a:effectLst/>
      </dsp:spPr>
      <dsp:style>
        <a:lnRef idx="3">
          <a:schemeClr val="lt1"/>
        </a:lnRef>
        <a:fillRef idx="1">
          <a:schemeClr val="accent1"/>
        </a:fillRef>
        <a:effectRef idx="1">
          <a:schemeClr val="accent1"/>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latin typeface="Segoe UI Light" panose="020B0502040204020203" pitchFamily="34" charset="0"/>
              <a:cs typeface="Segoe UI Light" panose="020B0502040204020203" pitchFamily="34" charset="0"/>
            </a:rPr>
            <a:t>Jen Malewicki, BSN, RN Hennepin County Public Health</a:t>
          </a:r>
        </a:p>
      </dsp:txBody>
      <dsp:txXfrm>
        <a:off x="6578931" y="0"/>
        <a:ext cx="2849913" cy="1709948"/>
      </dsp:txXfrm>
    </dsp:sp>
    <dsp:sp modelId="{BF51C6E2-7025-4F7B-9C40-9D64515AA388}">
      <dsp:nvSpPr>
        <dsp:cNvPr id="0" name=""/>
        <dsp:cNvSpPr/>
      </dsp:nvSpPr>
      <dsp:spPr>
        <a:xfrm>
          <a:off x="295897" y="1996861"/>
          <a:ext cx="2849913" cy="1709948"/>
        </a:xfrm>
        <a:prstGeom prst="rect">
          <a:avLst/>
        </a:prstGeom>
        <a:solidFill>
          <a:schemeClr val="accent1"/>
        </a:solidFill>
        <a:ln w="19050" cap="flat" cmpd="sng" algn="ctr">
          <a:solidFill>
            <a:schemeClr val="lt1"/>
          </a:solidFill>
          <a:prstDash val="solid"/>
          <a:miter lim="800000"/>
        </a:ln>
        <a:effectLst/>
      </dsp:spPr>
      <dsp:style>
        <a:lnRef idx="3">
          <a:schemeClr val="lt1"/>
        </a:lnRef>
        <a:fillRef idx="1">
          <a:schemeClr val="accent1"/>
        </a:fillRef>
        <a:effectRef idx="1">
          <a:schemeClr val="accent1"/>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latin typeface="Segoe UI Light" panose="020B0502040204020203" pitchFamily="34" charset="0"/>
              <a:cs typeface="Segoe UI Light" panose="020B0502040204020203" pitchFamily="34" charset="0"/>
            </a:rPr>
            <a:t>Caramae Steinwand, BS</a:t>
          </a:r>
        </a:p>
        <a:p>
          <a:pPr marL="0" lvl="0" indent="0" algn="ctr" defTabSz="933450">
            <a:lnSpc>
              <a:spcPct val="90000"/>
            </a:lnSpc>
            <a:spcBef>
              <a:spcPct val="0"/>
            </a:spcBef>
            <a:spcAft>
              <a:spcPct val="35000"/>
            </a:spcAft>
            <a:buNone/>
          </a:pPr>
          <a:r>
            <a:rPr lang="en-US" sz="2100" kern="1200" dirty="0">
              <a:latin typeface="Segoe UI Light" panose="020B0502040204020203" pitchFamily="34" charset="0"/>
              <a:cs typeface="Segoe UI Light" panose="020B0502040204020203" pitchFamily="34" charset="0"/>
            </a:rPr>
            <a:t> Minnesota Department of Health, Project Firstline, ICAR</a:t>
          </a:r>
        </a:p>
      </dsp:txBody>
      <dsp:txXfrm>
        <a:off x="295897" y="1996861"/>
        <a:ext cx="2849913" cy="1709948"/>
      </dsp:txXfrm>
    </dsp:sp>
    <dsp:sp modelId="{940980D4-8FF6-411E-9645-A737E8D5D740}">
      <dsp:nvSpPr>
        <dsp:cNvPr id="0" name=""/>
        <dsp:cNvSpPr/>
      </dsp:nvSpPr>
      <dsp:spPr>
        <a:xfrm>
          <a:off x="3430802" y="1996861"/>
          <a:ext cx="2849913" cy="1709948"/>
        </a:xfrm>
        <a:prstGeom prst="rect">
          <a:avLst/>
        </a:prstGeom>
        <a:solidFill>
          <a:schemeClr val="accent1"/>
        </a:solidFill>
        <a:ln w="19050" cap="flat" cmpd="sng" algn="ctr">
          <a:solidFill>
            <a:schemeClr val="lt1"/>
          </a:solidFill>
          <a:prstDash val="solid"/>
          <a:miter lim="800000"/>
        </a:ln>
        <a:effectLst/>
      </dsp:spPr>
      <dsp:style>
        <a:lnRef idx="3">
          <a:schemeClr val="lt1"/>
        </a:lnRef>
        <a:fillRef idx="1">
          <a:schemeClr val="accent1"/>
        </a:fillRef>
        <a:effectRef idx="1">
          <a:schemeClr val="accent1"/>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latin typeface="Segoe UI Light" panose="020B0502040204020203" pitchFamily="34" charset="0"/>
              <a:cs typeface="Segoe UI Light" panose="020B0502040204020203" pitchFamily="34" charset="0"/>
            </a:rPr>
            <a:t>Pam Powers, RN, ND Minnesota Department of Health, Project Firstline, ICAR</a:t>
          </a:r>
        </a:p>
      </dsp:txBody>
      <dsp:txXfrm>
        <a:off x="3430802" y="1996861"/>
        <a:ext cx="2849913" cy="1709948"/>
      </dsp:txXfrm>
    </dsp:sp>
    <dsp:sp modelId="{B9560D3A-5984-4D4A-979F-82D291C7E0C8}">
      <dsp:nvSpPr>
        <dsp:cNvPr id="0" name=""/>
        <dsp:cNvSpPr/>
      </dsp:nvSpPr>
      <dsp:spPr>
        <a:xfrm>
          <a:off x="6565707" y="1996861"/>
          <a:ext cx="2849913" cy="1709948"/>
        </a:xfrm>
        <a:prstGeom prst="rect">
          <a:avLst/>
        </a:prstGeom>
        <a:solidFill>
          <a:schemeClr val="accent1"/>
        </a:solidFill>
        <a:ln w="19050" cap="flat" cmpd="sng" algn="ctr">
          <a:solidFill>
            <a:schemeClr val="lt1"/>
          </a:solidFill>
          <a:prstDash val="solid"/>
          <a:miter lim="800000"/>
        </a:ln>
        <a:effectLst/>
      </dsp:spPr>
      <dsp:style>
        <a:lnRef idx="3">
          <a:schemeClr val="lt1"/>
        </a:lnRef>
        <a:fillRef idx="1">
          <a:schemeClr val="accent1"/>
        </a:fillRef>
        <a:effectRef idx="1">
          <a:schemeClr val="accent1"/>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latin typeface="Segoe UI Light" panose="020B0502040204020203" pitchFamily="34" charset="0"/>
              <a:cs typeface="Segoe UI Light" panose="020B0502040204020203" pitchFamily="34" charset="0"/>
            </a:rPr>
            <a:t>Kari Bergman, BSN, RN, CIC</a:t>
          </a:r>
        </a:p>
        <a:p>
          <a:pPr marL="0" lvl="0" indent="0" algn="ctr" defTabSz="933450">
            <a:lnSpc>
              <a:spcPct val="90000"/>
            </a:lnSpc>
            <a:spcBef>
              <a:spcPct val="0"/>
            </a:spcBef>
            <a:spcAft>
              <a:spcPct val="35000"/>
            </a:spcAft>
            <a:buNone/>
          </a:pPr>
          <a:r>
            <a:rPr lang="en-US" sz="2100" kern="1200" dirty="0">
              <a:latin typeface="Segoe UI Light" panose="020B0502040204020203" pitchFamily="34" charset="0"/>
              <a:cs typeface="Segoe UI Light" panose="020B0502040204020203" pitchFamily="34" charset="0"/>
            </a:rPr>
            <a:t>Minnesota Department of Health, ICAR</a:t>
          </a:r>
        </a:p>
      </dsp:txBody>
      <dsp:txXfrm>
        <a:off x="6565707" y="1996861"/>
        <a:ext cx="2849913" cy="170994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C3AFAE-8741-42C6-8ADE-AD193AC4470A}">
      <dsp:nvSpPr>
        <dsp:cNvPr id="0" name=""/>
        <dsp:cNvSpPr/>
      </dsp:nvSpPr>
      <dsp:spPr>
        <a:xfrm>
          <a:off x="1044795" y="1278544"/>
          <a:ext cx="4033093" cy="3700786"/>
        </a:xfrm>
        <a:prstGeom prst="ellipse">
          <a:avLst/>
        </a:prstGeom>
        <a:solidFill>
          <a:schemeClr val="bg1"/>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r>
            <a:rPr lang="en-US" sz="2500" kern="1200" dirty="0">
              <a:solidFill>
                <a:schemeClr val="tx1"/>
              </a:solidFill>
              <a:latin typeface="+mj-lt"/>
            </a:rPr>
            <a:t>TRANSMISSION-BASED PRECAUTIONS (TBP)</a:t>
          </a:r>
        </a:p>
        <a:p>
          <a:pPr marL="0" lvl="0" indent="0" algn="ctr" defTabSz="1111250">
            <a:lnSpc>
              <a:spcPct val="90000"/>
            </a:lnSpc>
            <a:spcBef>
              <a:spcPct val="0"/>
            </a:spcBef>
            <a:spcAft>
              <a:spcPct val="35000"/>
            </a:spcAft>
            <a:buNone/>
          </a:pPr>
          <a:r>
            <a:rPr lang="en-US" sz="1800" kern="1200" dirty="0">
              <a:solidFill>
                <a:schemeClr val="tx1"/>
              </a:solidFill>
            </a:rPr>
            <a:t>Additional measures needed to prevent spreading germs from someone who has a </a:t>
          </a:r>
          <a:r>
            <a:rPr lang="en-US" sz="1800" b="1" i="1" kern="1200" dirty="0">
              <a:solidFill>
                <a:schemeClr val="tx1"/>
              </a:solidFill>
            </a:rPr>
            <a:t>suspected</a:t>
          </a:r>
          <a:r>
            <a:rPr lang="en-US" sz="1800" b="1" kern="1200" dirty="0">
              <a:solidFill>
                <a:schemeClr val="tx1"/>
              </a:solidFill>
            </a:rPr>
            <a:t> </a:t>
          </a:r>
          <a:r>
            <a:rPr lang="en-US" sz="1800" kern="1200" dirty="0">
              <a:solidFill>
                <a:schemeClr val="tx1"/>
              </a:solidFill>
            </a:rPr>
            <a:t>or </a:t>
          </a:r>
          <a:r>
            <a:rPr lang="en-US" sz="1800" b="1" i="1" kern="1200" dirty="0">
              <a:solidFill>
                <a:schemeClr val="tx1"/>
              </a:solidFill>
            </a:rPr>
            <a:t>confirmed</a:t>
          </a:r>
          <a:r>
            <a:rPr lang="en-US" sz="1800" kern="1200" dirty="0">
              <a:solidFill>
                <a:schemeClr val="tx1"/>
              </a:solidFill>
            </a:rPr>
            <a:t> infection </a:t>
          </a:r>
        </a:p>
      </dsp:txBody>
      <dsp:txXfrm>
        <a:off x="1635428" y="1820512"/>
        <a:ext cx="2851827" cy="2616850"/>
      </dsp:txXfrm>
    </dsp:sp>
    <dsp:sp modelId="{782908E7-9ABE-4FB2-8E27-EC281C23B851}">
      <dsp:nvSpPr>
        <dsp:cNvPr id="0" name=""/>
        <dsp:cNvSpPr/>
      </dsp:nvSpPr>
      <dsp:spPr>
        <a:xfrm>
          <a:off x="1620671" y="237716"/>
          <a:ext cx="5809834" cy="6056178"/>
        </a:xfrm>
        <a:prstGeom prst="blockArc">
          <a:avLst>
            <a:gd name="adj1" fmla="val 16509444"/>
            <a:gd name="adj2" fmla="val 5088054"/>
            <a:gd name="adj3" fmla="val 524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B5C316F-A0CF-420C-8D63-A7C7D0FBB38B}">
      <dsp:nvSpPr>
        <dsp:cNvPr id="0" name=""/>
        <dsp:cNvSpPr/>
      </dsp:nvSpPr>
      <dsp:spPr>
        <a:xfrm>
          <a:off x="5217436" y="0"/>
          <a:ext cx="1544493" cy="1544170"/>
        </a:xfrm>
        <a:prstGeom prst="ellipse">
          <a:avLst/>
        </a:prstGeom>
        <a:gradFill rotWithShape="1">
          <a:gsLst>
            <a:gs pos="0">
              <a:schemeClr val="accent4">
                <a:lumMod val="110000"/>
                <a:satMod val="105000"/>
                <a:tint val="67000"/>
              </a:schemeClr>
            </a:gs>
            <a:gs pos="50000">
              <a:schemeClr val="accent4">
                <a:lumMod val="105000"/>
                <a:satMod val="103000"/>
                <a:tint val="73000"/>
              </a:schemeClr>
            </a:gs>
            <a:gs pos="100000">
              <a:schemeClr val="accent4">
                <a:lumMod val="105000"/>
                <a:satMod val="109000"/>
                <a:tint val="81000"/>
              </a:schemeClr>
            </a:gs>
          </a:gsLst>
          <a:lin ang="5400000" scaled="0"/>
        </a:gradFill>
        <a:ln w="6350" cap="flat" cmpd="sng" algn="ctr">
          <a:solidFill>
            <a:schemeClr val="accent4"/>
          </a:solidFill>
          <a:prstDash val="solid"/>
          <a:miter lim="800000"/>
        </a:ln>
        <a:effectLst/>
      </dsp:spPr>
      <dsp:style>
        <a:lnRef idx="1">
          <a:schemeClr val="accent4"/>
        </a:lnRef>
        <a:fillRef idx="2">
          <a:schemeClr val="accent4"/>
        </a:fillRef>
        <a:effectRef idx="1">
          <a:schemeClr val="accent4"/>
        </a:effectRef>
        <a:fontRef idx="minor">
          <a:schemeClr val="dk1"/>
        </a:fontRef>
      </dsp:style>
    </dsp:sp>
    <dsp:sp modelId="{50E44AA0-8D16-4717-AE68-50AC709B7BD2}">
      <dsp:nvSpPr>
        <dsp:cNvPr id="0" name=""/>
        <dsp:cNvSpPr/>
      </dsp:nvSpPr>
      <dsp:spPr>
        <a:xfrm>
          <a:off x="6879565" y="19754"/>
          <a:ext cx="2067505" cy="14947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9370" tIns="39370" rIns="39370" bIns="39370" numCol="1" spcCol="1270" anchor="ctr" anchorCtr="0">
          <a:noAutofit/>
        </a:bodyPr>
        <a:lstStyle/>
        <a:p>
          <a:pPr marL="0" lvl="0" indent="0" algn="l" defTabSz="1377950">
            <a:lnSpc>
              <a:spcPct val="90000"/>
            </a:lnSpc>
            <a:spcBef>
              <a:spcPct val="0"/>
            </a:spcBef>
            <a:spcAft>
              <a:spcPct val="10000"/>
            </a:spcAft>
            <a:buNone/>
          </a:pPr>
          <a:r>
            <a:rPr lang="en-US" sz="3100" kern="1200" dirty="0"/>
            <a:t>Contact precautions</a:t>
          </a:r>
        </a:p>
      </dsp:txBody>
      <dsp:txXfrm>
        <a:off x="6879565" y="19754"/>
        <a:ext cx="2067505" cy="1494783"/>
      </dsp:txXfrm>
    </dsp:sp>
    <dsp:sp modelId="{B9C22F9C-C73F-4F9A-85EC-8DBB6D6E590E}">
      <dsp:nvSpPr>
        <dsp:cNvPr id="0" name=""/>
        <dsp:cNvSpPr/>
      </dsp:nvSpPr>
      <dsp:spPr>
        <a:xfrm>
          <a:off x="6358246" y="1438153"/>
          <a:ext cx="1544493" cy="1544170"/>
        </a:xfrm>
        <a:prstGeom prst="ellipse">
          <a:avLst/>
        </a:prstGeom>
        <a:gradFill rotWithShape="1">
          <a:gsLst>
            <a:gs pos="0">
              <a:schemeClr val="accent3">
                <a:lumMod val="110000"/>
                <a:satMod val="105000"/>
                <a:tint val="67000"/>
              </a:schemeClr>
            </a:gs>
            <a:gs pos="50000">
              <a:schemeClr val="accent3">
                <a:lumMod val="105000"/>
                <a:satMod val="103000"/>
                <a:tint val="73000"/>
              </a:schemeClr>
            </a:gs>
            <a:gs pos="100000">
              <a:schemeClr val="accent3">
                <a:lumMod val="105000"/>
                <a:satMod val="109000"/>
                <a:tint val="81000"/>
              </a:schemeClr>
            </a:gs>
          </a:gsLst>
          <a:lin ang="5400000" scaled="0"/>
        </a:gradFill>
        <a:ln w="6350" cap="flat" cmpd="sng" algn="ctr">
          <a:solidFill>
            <a:schemeClr val="accent3"/>
          </a:solidFill>
          <a:prstDash val="solid"/>
          <a:miter lim="800000"/>
        </a:ln>
        <a:effectLst/>
      </dsp:spPr>
      <dsp:style>
        <a:lnRef idx="1">
          <a:schemeClr val="accent3"/>
        </a:lnRef>
        <a:fillRef idx="2">
          <a:schemeClr val="accent3"/>
        </a:fillRef>
        <a:effectRef idx="1">
          <a:schemeClr val="accent3"/>
        </a:effectRef>
        <a:fontRef idx="minor">
          <a:schemeClr val="dk1"/>
        </a:fontRef>
      </dsp:style>
    </dsp:sp>
    <dsp:sp modelId="{627487CA-FCD3-4BCB-959E-C8A912D3E1D8}">
      <dsp:nvSpPr>
        <dsp:cNvPr id="0" name=""/>
        <dsp:cNvSpPr/>
      </dsp:nvSpPr>
      <dsp:spPr>
        <a:xfrm>
          <a:off x="8016143" y="1465151"/>
          <a:ext cx="2067505" cy="14947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9370" tIns="39370" rIns="39370" bIns="39370" numCol="1" spcCol="1270" anchor="ctr" anchorCtr="0">
          <a:noAutofit/>
        </a:bodyPr>
        <a:lstStyle/>
        <a:p>
          <a:pPr marL="0" lvl="0" indent="0" algn="l" defTabSz="1377950">
            <a:lnSpc>
              <a:spcPct val="90000"/>
            </a:lnSpc>
            <a:spcBef>
              <a:spcPct val="0"/>
            </a:spcBef>
            <a:spcAft>
              <a:spcPct val="10000"/>
            </a:spcAft>
            <a:buNone/>
          </a:pPr>
          <a:r>
            <a:rPr lang="en-US" sz="3100" kern="1200" dirty="0"/>
            <a:t>Droplet precautions</a:t>
          </a:r>
        </a:p>
      </dsp:txBody>
      <dsp:txXfrm>
        <a:off x="8016143" y="1465151"/>
        <a:ext cx="2067505" cy="1494783"/>
      </dsp:txXfrm>
    </dsp:sp>
    <dsp:sp modelId="{8DDD44E1-F889-45DE-99FC-4F38FD01961A}">
      <dsp:nvSpPr>
        <dsp:cNvPr id="0" name=""/>
        <dsp:cNvSpPr/>
      </dsp:nvSpPr>
      <dsp:spPr>
        <a:xfrm>
          <a:off x="6352321" y="3552580"/>
          <a:ext cx="1544493" cy="1544170"/>
        </a:xfrm>
        <a:prstGeom prst="ellipse">
          <a:avLst/>
        </a:prstGeom>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6350" cap="flat" cmpd="sng" algn="ctr">
          <a:solidFill>
            <a:schemeClr val="accent2"/>
          </a:solidFill>
          <a:prstDash val="solid"/>
          <a:miter lim="800000"/>
        </a:ln>
        <a:effectLst/>
      </dsp:spPr>
      <dsp:style>
        <a:lnRef idx="1">
          <a:schemeClr val="accent2"/>
        </a:lnRef>
        <a:fillRef idx="2">
          <a:schemeClr val="accent2"/>
        </a:fillRef>
        <a:effectRef idx="1">
          <a:schemeClr val="accent2"/>
        </a:effectRef>
        <a:fontRef idx="minor">
          <a:schemeClr val="dk1"/>
        </a:fontRef>
      </dsp:style>
    </dsp:sp>
    <dsp:sp modelId="{D5E80372-EDC9-4F3B-8998-036FDD441C77}">
      <dsp:nvSpPr>
        <dsp:cNvPr id="0" name=""/>
        <dsp:cNvSpPr/>
      </dsp:nvSpPr>
      <dsp:spPr>
        <a:xfrm>
          <a:off x="8016143" y="3577603"/>
          <a:ext cx="2067505" cy="14947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9370" tIns="39370" rIns="39370" bIns="39370" numCol="1" spcCol="1270" anchor="ctr" anchorCtr="0">
          <a:noAutofit/>
        </a:bodyPr>
        <a:lstStyle/>
        <a:p>
          <a:pPr marL="0" lvl="0" indent="0" algn="l" defTabSz="1377950">
            <a:lnSpc>
              <a:spcPct val="90000"/>
            </a:lnSpc>
            <a:spcBef>
              <a:spcPct val="0"/>
            </a:spcBef>
            <a:spcAft>
              <a:spcPct val="10000"/>
            </a:spcAft>
            <a:buNone/>
          </a:pPr>
          <a:r>
            <a:rPr lang="en-US" sz="3100" kern="1200" dirty="0"/>
            <a:t>Airborne precautions</a:t>
          </a:r>
        </a:p>
      </dsp:txBody>
      <dsp:txXfrm>
        <a:off x="8016143" y="3577603"/>
        <a:ext cx="2067505" cy="1494783"/>
      </dsp:txXfrm>
    </dsp:sp>
    <dsp:sp modelId="{7E72907B-7D1A-48C5-AE29-8029AEE33B57}">
      <dsp:nvSpPr>
        <dsp:cNvPr id="0" name=""/>
        <dsp:cNvSpPr/>
      </dsp:nvSpPr>
      <dsp:spPr>
        <a:xfrm>
          <a:off x="5217436" y="5040779"/>
          <a:ext cx="1544493" cy="1544170"/>
        </a:xfrm>
        <a:prstGeom prst="ellipse">
          <a:avLst/>
        </a:prstGeom>
        <a:gradFill rotWithShape="1">
          <a:gsLst>
            <a:gs pos="0">
              <a:schemeClr val="accent5">
                <a:lumMod val="110000"/>
                <a:satMod val="105000"/>
                <a:tint val="67000"/>
              </a:schemeClr>
            </a:gs>
            <a:gs pos="50000">
              <a:schemeClr val="accent5">
                <a:lumMod val="105000"/>
                <a:satMod val="103000"/>
                <a:tint val="73000"/>
              </a:schemeClr>
            </a:gs>
            <a:gs pos="100000">
              <a:schemeClr val="accent5">
                <a:lumMod val="105000"/>
                <a:satMod val="109000"/>
                <a:tint val="81000"/>
              </a:schemeClr>
            </a:gs>
          </a:gsLst>
          <a:lin ang="5400000" scaled="0"/>
        </a:gradFill>
        <a:ln w="6350" cap="flat" cmpd="sng" algn="ctr">
          <a:solidFill>
            <a:schemeClr val="accent5"/>
          </a:solidFill>
          <a:prstDash val="solid"/>
          <a:miter lim="800000"/>
        </a:ln>
        <a:effectLst/>
      </dsp:spPr>
      <dsp:style>
        <a:lnRef idx="1">
          <a:schemeClr val="accent5"/>
        </a:lnRef>
        <a:fillRef idx="2">
          <a:schemeClr val="accent5"/>
        </a:fillRef>
        <a:effectRef idx="1">
          <a:schemeClr val="accent5"/>
        </a:effectRef>
        <a:fontRef idx="minor">
          <a:schemeClr val="dk1"/>
        </a:fontRef>
      </dsp:style>
    </dsp:sp>
    <dsp:sp modelId="{FB28C505-32C2-4652-A28E-32CA0543C670}">
      <dsp:nvSpPr>
        <dsp:cNvPr id="0" name=""/>
        <dsp:cNvSpPr/>
      </dsp:nvSpPr>
      <dsp:spPr>
        <a:xfrm>
          <a:off x="7025531" y="5090159"/>
          <a:ext cx="3192890" cy="14947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9370" tIns="39370" rIns="39370" bIns="39370" numCol="1" spcCol="1270" anchor="ctr" anchorCtr="0">
          <a:noAutofit/>
        </a:bodyPr>
        <a:lstStyle/>
        <a:p>
          <a:pPr marL="0" lvl="0" indent="0" algn="l" defTabSz="1377950">
            <a:lnSpc>
              <a:spcPct val="90000"/>
            </a:lnSpc>
            <a:spcBef>
              <a:spcPct val="0"/>
            </a:spcBef>
            <a:spcAft>
              <a:spcPct val="10000"/>
            </a:spcAft>
            <a:buNone/>
          </a:pPr>
          <a:r>
            <a:rPr lang="en-US" sz="3100" kern="1200" dirty="0"/>
            <a:t>Enhanced-barrier precautions</a:t>
          </a:r>
        </a:p>
      </dsp:txBody>
      <dsp:txXfrm>
        <a:off x="7025531" y="5090159"/>
        <a:ext cx="3192890" cy="149478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B354E4-BAA1-4C8A-965D-9F216CC05D48}">
      <dsp:nvSpPr>
        <dsp:cNvPr id="0" name=""/>
        <dsp:cNvSpPr/>
      </dsp:nvSpPr>
      <dsp:spPr>
        <a:xfrm>
          <a:off x="0" y="0"/>
          <a:ext cx="11395710" cy="2217134"/>
        </a:xfrm>
        <a:prstGeom prst="roundRect">
          <a:avLst>
            <a:gd name="adj" fmla="val 1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F2B2D49-C1A9-4DBE-B87A-0F88ADC698EB}">
      <dsp:nvSpPr>
        <dsp:cNvPr id="0" name=""/>
        <dsp:cNvSpPr/>
      </dsp:nvSpPr>
      <dsp:spPr>
        <a:xfrm>
          <a:off x="345532" y="295617"/>
          <a:ext cx="1982341" cy="1625898"/>
        </a:xfrm>
        <a:prstGeom prst="roundRect">
          <a:avLst>
            <a:gd name="adj" fmla="val 10000"/>
          </a:avLst>
        </a:prstGeom>
        <a:solidFill>
          <a:schemeClr val="bg1"/>
        </a:solidFill>
        <a:ln w="12700" cap="flat" cmpd="sng" algn="ctr">
          <a:noFill/>
          <a:prstDash val="solid"/>
          <a:miter lim="800000"/>
        </a:ln>
        <a:effectLst/>
      </dsp:spPr>
      <dsp:style>
        <a:lnRef idx="2">
          <a:schemeClr val="accent1"/>
        </a:lnRef>
        <a:fillRef idx="1">
          <a:schemeClr val="lt1"/>
        </a:fillRef>
        <a:effectRef idx="0">
          <a:schemeClr val="accent1"/>
        </a:effectRef>
        <a:fontRef idx="minor">
          <a:schemeClr val="dk1"/>
        </a:fontRef>
      </dsp:style>
    </dsp:sp>
    <dsp:sp modelId="{01911812-D433-41AC-93A4-6496F05ECD37}">
      <dsp:nvSpPr>
        <dsp:cNvPr id="0" name=""/>
        <dsp:cNvSpPr/>
      </dsp:nvSpPr>
      <dsp:spPr>
        <a:xfrm rot="10800000">
          <a:off x="345532" y="2217134"/>
          <a:ext cx="1982341" cy="2709830"/>
        </a:xfrm>
        <a:prstGeom prst="round2SameRect">
          <a:avLst>
            <a:gd name="adj1" fmla="val 10500"/>
            <a:gd name="adj2" fmla="val 0"/>
          </a:avLst>
        </a:prstGeom>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6350" cap="flat" cmpd="sng" algn="ctr">
          <a:solidFill>
            <a:schemeClr val="accent2"/>
          </a:solidFill>
          <a:prstDash val="solid"/>
          <a:miter lim="800000"/>
        </a:ln>
        <a:effectLst/>
      </dsp:spPr>
      <dsp:style>
        <a:lnRef idx="1">
          <a:schemeClr val="accent2"/>
        </a:lnRef>
        <a:fillRef idx="2">
          <a:schemeClr val="accent2"/>
        </a:fillRef>
        <a:effectRef idx="1">
          <a:schemeClr val="accent2"/>
        </a:effectRef>
        <a:fontRef idx="minor">
          <a:schemeClr val="dk1"/>
        </a:fontRef>
      </dsp:style>
      <dsp:txBody>
        <a:bodyPr spcFirstLastPara="0" vert="horz" wrap="square" lIns="135128" tIns="135128" rIns="135128" bIns="135128" numCol="1" spcCol="1270" anchor="t" anchorCtr="0">
          <a:noAutofit/>
        </a:bodyPr>
        <a:lstStyle/>
        <a:p>
          <a:pPr marL="0" lvl="0" indent="0" algn="ctr" defTabSz="844550">
            <a:lnSpc>
              <a:spcPct val="90000"/>
            </a:lnSpc>
            <a:spcBef>
              <a:spcPct val="0"/>
            </a:spcBef>
            <a:spcAft>
              <a:spcPct val="35000"/>
            </a:spcAft>
            <a:buNone/>
          </a:pPr>
          <a:r>
            <a:rPr lang="en-US" sz="1900" b="0" kern="1200" dirty="0">
              <a:latin typeface="+mj-lt"/>
            </a:rPr>
            <a:t>GLOVES</a:t>
          </a:r>
        </a:p>
        <a:p>
          <a:pPr marL="114300" lvl="1" indent="-114300" algn="l" defTabSz="666750">
            <a:lnSpc>
              <a:spcPct val="90000"/>
            </a:lnSpc>
            <a:spcBef>
              <a:spcPct val="0"/>
            </a:spcBef>
            <a:spcAft>
              <a:spcPct val="15000"/>
            </a:spcAft>
            <a:buChar char="•"/>
          </a:pPr>
          <a:r>
            <a:rPr lang="en-US" sz="1500" kern="1200" dirty="0"/>
            <a:t>Disposable</a:t>
          </a:r>
        </a:p>
        <a:p>
          <a:pPr marL="114300" lvl="1" indent="-114300" algn="l" defTabSz="666750">
            <a:lnSpc>
              <a:spcPct val="90000"/>
            </a:lnSpc>
            <a:spcBef>
              <a:spcPct val="0"/>
            </a:spcBef>
            <a:spcAft>
              <a:spcPct val="15000"/>
            </a:spcAft>
            <a:buChar char="•"/>
          </a:pPr>
          <a:r>
            <a:rPr lang="en-US" sz="1500" kern="1200" dirty="0"/>
            <a:t>Not a replacement for hand hygiene!</a:t>
          </a:r>
        </a:p>
      </dsp:txBody>
      <dsp:txXfrm rot="10800000">
        <a:off x="406496" y="2217134"/>
        <a:ext cx="1860413" cy="2648866"/>
      </dsp:txXfrm>
    </dsp:sp>
    <dsp:sp modelId="{AACAD6BA-C6DA-4A2C-AFAD-8257FBB04A38}">
      <dsp:nvSpPr>
        <dsp:cNvPr id="0" name=""/>
        <dsp:cNvSpPr/>
      </dsp:nvSpPr>
      <dsp:spPr>
        <a:xfrm>
          <a:off x="2526108" y="295617"/>
          <a:ext cx="1982341" cy="1625898"/>
        </a:xfrm>
        <a:prstGeom prst="roundRect">
          <a:avLst>
            <a:gd name="adj" fmla="val 10000"/>
          </a:avLst>
        </a:prstGeom>
        <a:blipFill rotWithShape="1">
          <a:blip xmlns:r="http://schemas.openxmlformats.org/officeDocument/2006/relationships" r:embed="rId1"/>
          <a:srcRect/>
          <a:stretch>
            <a:fillRect t="-11000" b="-1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A76F742-011B-4535-8ED3-5D45C778A3CE}">
      <dsp:nvSpPr>
        <dsp:cNvPr id="0" name=""/>
        <dsp:cNvSpPr/>
      </dsp:nvSpPr>
      <dsp:spPr>
        <a:xfrm rot="10800000">
          <a:off x="2526108" y="2217134"/>
          <a:ext cx="1982341" cy="2709830"/>
        </a:xfrm>
        <a:prstGeom prst="round2SameRect">
          <a:avLst>
            <a:gd name="adj1" fmla="val 10500"/>
            <a:gd name="adj2" fmla="val 0"/>
          </a:avLst>
        </a:prstGeom>
        <a:gradFill rotWithShape="1">
          <a:gsLst>
            <a:gs pos="0">
              <a:schemeClr val="accent3">
                <a:lumMod val="110000"/>
                <a:satMod val="105000"/>
                <a:tint val="67000"/>
              </a:schemeClr>
            </a:gs>
            <a:gs pos="50000">
              <a:schemeClr val="accent3">
                <a:lumMod val="105000"/>
                <a:satMod val="103000"/>
                <a:tint val="73000"/>
              </a:schemeClr>
            </a:gs>
            <a:gs pos="100000">
              <a:schemeClr val="accent3">
                <a:lumMod val="105000"/>
                <a:satMod val="109000"/>
                <a:tint val="81000"/>
              </a:schemeClr>
            </a:gs>
          </a:gsLst>
          <a:lin ang="5400000" scaled="0"/>
        </a:gradFill>
        <a:ln w="6350" cap="flat" cmpd="sng" algn="ctr">
          <a:solidFill>
            <a:schemeClr val="accent3"/>
          </a:solidFill>
          <a:prstDash val="solid"/>
          <a:miter lim="800000"/>
        </a:ln>
        <a:effectLst/>
      </dsp:spPr>
      <dsp:style>
        <a:lnRef idx="1">
          <a:schemeClr val="accent3"/>
        </a:lnRef>
        <a:fillRef idx="2">
          <a:schemeClr val="accent3"/>
        </a:fillRef>
        <a:effectRef idx="1">
          <a:schemeClr val="accent3"/>
        </a:effectRef>
        <a:fontRef idx="minor">
          <a:schemeClr val="dk1"/>
        </a:fontRef>
      </dsp:style>
      <dsp:txBody>
        <a:bodyPr spcFirstLastPara="0" vert="horz" wrap="square" lIns="135128" tIns="135128" rIns="135128" bIns="135128" numCol="1" spcCol="1270" anchor="t" anchorCtr="0">
          <a:noAutofit/>
        </a:bodyPr>
        <a:lstStyle/>
        <a:p>
          <a:pPr marL="0" lvl="0" indent="0" algn="ctr" defTabSz="844550">
            <a:lnSpc>
              <a:spcPct val="90000"/>
            </a:lnSpc>
            <a:spcBef>
              <a:spcPct val="0"/>
            </a:spcBef>
            <a:spcAft>
              <a:spcPct val="35000"/>
            </a:spcAft>
            <a:buNone/>
          </a:pPr>
          <a:r>
            <a:rPr lang="en-US" sz="1900" b="0" i="0" kern="1200" dirty="0">
              <a:latin typeface="+mj-lt"/>
            </a:rPr>
            <a:t>GOWN</a:t>
          </a:r>
        </a:p>
        <a:p>
          <a:pPr marL="114300" lvl="1" indent="-114300" algn="l" defTabSz="666750">
            <a:lnSpc>
              <a:spcPct val="90000"/>
            </a:lnSpc>
            <a:spcBef>
              <a:spcPct val="0"/>
            </a:spcBef>
            <a:spcAft>
              <a:spcPct val="15000"/>
            </a:spcAft>
            <a:buChar char="•"/>
          </a:pPr>
          <a:r>
            <a:rPr lang="en-US" sz="1500" kern="1200" dirty="0"/>
            <a:t>Fully covers arms and torso</a:t>
          </a:r>
        </a:p>
        <a:p>
          <a:pPr marL="114300" lvl="1" indent="-114300" algn="l" defTabSz="666750">
            <a:lnSpc>
              <a:spcPct val="90000"/>
            </a:lnSpc>
            <a:spcBef>
              <a:spcPct val="0"/>
            </a:spcBef>
            <a:spcAft>
              <a:spcPct val="15000"/>
            </a:spcAft>
            <a:buChar char="•"/>
          </a:pPr>
          <a:r>
            <a:rPr lang="en-US" sz="1500" kern="1200" dirty="0"/>
            <a:t>Cloth gowns must have policy, still only one use per gown </a:t>
          </a:r>
        </a:p>
      </dsp:txBody>
      <dsp:txXfrm rot="10800000">
        <a:off x="2587072" y="2217134"/>
        <a:ext cx="1860413" cy="2648866"/>
      </dsp:txXfrm>
    </dsp:sp>
    <dsp:sp modelId="{EF3578F3-8C3B-4303-A58D-CD80141B7903}">
      <dsp:nvSpPr>
        <dsp:cNvPr id="0" name=""/>
        <dsp:cNvSpPr/>
      </dsp:nvSpPr>
      <dsp:spPr>
        <a:xfrm>
          <a:off x="4706684" y="295617"/>
          <a:ext cx="1982341" cy="1625898"/>
        </a:xfrm>
        <a:prstGeom prst="roundRect">
          <a:avLst>
            <a:gd name="adj" fmla="val 10000"/>
          </a:avLst>
        </a:prstGeom>
        <a:solidFill>
          <a:schemeClr val="bg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A885A95-00B7-470A-8D87-C68C0AEFAB3D}">
      <dsp:nvSpPr>
        <dsp:cNvPr id="0" name=""/>
        <dsp:cNvSpPr/>
      </dsp:nvSpPr>
      <dsp:spPr>
        <a:xfrm rot="10800000">
          <a:off x="4706684" y="2217134"/>
          <a:ext cx="1982341" cy="2709830"/>
        </a:xfrm>
        <a:prstGeom prst="round2SameRect">
          <a:avLst>
            <a:gd name="adj1" fmla="val 10500"/>
            <a:gd name="adj2" fmla="val 0"/>
          </a:avLst>
        </a:prstGeom>
        <a:solidFill>
          <a:schemeClr val="accent6">
            <a:lumMod val="25000"/>
            <a:lumOff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t" anchorCtr="0">
          <a:noAutofit/>
        </a:bodyPr>
        <a:lstStyle/>
        <a:p>
          <a:pPr marL="0" lvl="0" indent="0" algn="ctr" defTabSz="844550">
            <a:lnSpc>
              <a:spcPct val="90000"/>
            </a:lnSpc>
            <a:spcBef>
              <a:spcPct val="0"/>
            </a:spcBef>
            <a:spcAft>
              <a:spcPct val="35000"/>
            </a:spcAft>
            <a:buNone/>
          </a:pPr>
          <a:r>
            <a:rPr lang="en-US" sz="1900" b="0" kern="1200" dirty="0">
              <a:solidFill>
                <a:schemeClr val="tx1"/>
              </a:solidFill>
              <a:latin typeface="+mj-lt"/>
            </a:rPr>
            <a:t>MASK</a:t>
          </a:r>
        </a:p>
        <a:p>
          <a:pPr marL="114300" lvl="1" indent="-114300" algn="l" defTabSz="666750">
            <a:lnSpc>
              <a:spcPct val="90000"/>
            </a:lnSpc>
            <a:spcBef>
              <a:spcPct val="0"/>
            </a:spcBef>
            <a:spcAft>
              <a:spcPct val="15000"/>
            </a:spcAft>
            <a:buChar char="•"/>
          </a:pPr>
          <a:r>
            <a:rPr lang="en-US" sz="1500" kern="1200" dirty="0">
              <a:solidFill>
                <a:schemeClr val="tx1"/>
              </a:solidFill>
            </a:rPr>
            <a:t>Surgical/medical mask/procedure</a:t>
          </a:r>
        </a:p>
        <a:p>
          <a:pPr marL="114300" lvl="1" indent="-114300" algn="l" defTabSz="666750">
            <a:lnSpc>
              <a:spcPct val="90000"/>
            </a:lnSpc>
            <a:spcBef>
              <a:spcPct val="0"/>
            </a:spcBef>
            <a:spcAft>
              <a:spcPct val="15000"/>
            </a:spcAft>
            <a:buChar char="•"/>
          </a:pPr>
          <a:r>
            <a:rPr lang="en-US" sz="1500" kern="1200" dirty="0">
              <a:solidFill>
                <a:schemeClr val="tx1"/>
              </a:solidFill>
            </a:rPr>
            <a:t>Must cover mouth and nose</a:t>
          </a:r>
        </a:p>
      </dsp:txBody>
      <dsp:txXfrm rot="10800000">
        <a:off x="4767648" y="2217134"/>
        <a:ext cx="1860413" cy="2648866"/>
      </dsp:txXfrm>
    </dsp:sp>
    <dsp:sp modelId="{673C02DC-5125-4D7B-8E7A-6AF62A8F72D3}">
      <dsp:nvSpPr>
        <dsp:cNvPr id="0" name=""/>
        <dsp:cNvSpPr/>
      </dsp:nvSpPr>
      <dsp:spPr>
        <a:xfrm>
          <a:off x="6887259" y="295617"/>
          <a:ext cx="1982341" cy="1625898"/>
        </a:xfrm>
        <a:prstGeom prst="roundRect">
          <a:avLst>
            <a:gd name="adj" fmla="val 10000"/>
          </a:avLst>
        </a:prstGeom>
        <a:solidFill>
          <a:schemeClr val="bg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ED042DE-7333-4C75-A689-78B2C059005D}">
      <dsp:nvSpPr>
        <dsp:cNvPr id="0" name=""/>
        <dsp:cNvSpPr/>
      </dsp:nvSpPr>
      <dsp:spPr>
        <a:xfrm rot="10800000">
          <a:off x="6887259" y="2217134"/>
          <a:ext cx="1982341" cy="2709830"/>
        </a:xfrm>
        <a:prstGeom prst="round2SameRect">
          <a:avLst>
            <a:gd name="adj1" fmla="val 10500"/>
            <a:gd name="adj2" fmla="val 0"/>
          </a:avLst>
        </a:prstGeom>
        <a:gradFill rotWithShape="1">
          <a:gsLst>
            <a:gs pos="0">
              <a:schemeClr val="accent4">
                <a:lumMod val="110000"/>
                <a:satMod val="105000"/>
                <a:tint val="67000"/>
              </a:schemeClr>
            </a:gs>
            <a:gs pos="50000">
              <a:schemeClr val="accent4">
                <a:lumMod val="105000"/>
                <a:satMod val="103000"/>
                <a:tint val="73000"/>
              </a:schemeClr>
            </a:gs>
            <a:gs pos="100000">
              <a:schemeClr val="accent4">
                <a:lumMod val="105000"/>
                <a:satMod val="109000"/>
                <a:tint val="81000"/>
              </a:schemeClr>
            </a:gs>
          </a:gsLst>
          <a:lin ang="5400000" scaled="0"/>
        </a:gradFill>
        <a:ln w="6350" cap="flat" cmpd="sng" algn="ctr">
          <a:solidFill>
            <a:schemeClr val="accent4"/>
          </a:solidFill>
          <a:prstDash val="solid"/>
          <a:miter lim="800000"/>
        </a:ln>
        <a:effectLst/>
      </dsp:spPr>
      <dsp:style>
        <a:lnRef idx="1">
          <a:schemeClr val="accent4"/>
        </a:lnRef>
        <a:fillRef idx="2">
          <a:schemeClr val="accent4"/>
        </a:fillRef>
        <a:effectRef idx="1">
          <a:schemeClr val="accent4"/>
        </a:effectRef>
        <a:fontRef idx="minor">
          <a:schemeClr val="dk1"/>
        </a:fontRef>
      </dsp:style>
      <dsp:txBody>
        <a:bodyPr spcFirstLastPara="0" vert="horz" wrap="square" lIns="135128" tIns="135128" rIns="135128" bIns="135128" numCol="1" spcCol="1270" anchor="t" anchorCtr="0">
          <a:noAutofit/>
        </a:bodyPr>
        <a:lstStyle/>
        <a:p>
          <a:pPr marL="0" lvl="0" indent="0" algn="ctr" defTabSz="844550">
            <a:lnSpc>
              <a:spcPct val="90000"/>
            </a:lnSpc>
            <a:spcBef>
              <a:spcPct val="0"/>
            </a:spcBef>
            <a:spcAft>
              <a:spcPct val="35000"/>
            </a:spcAft>
            <a:buNone/>
          </a:pPr>
          <a:r>
            <a:rPr lang="en-US" sz="1900" b="0" kern="1200" dirty="0">
              <a:latin typeface="+mj-lt"/>
            </a:rPr>
            <a:t>RESPIRATOR</a:t>
          </a:r>
        </a:p>
        <a:p>
          <a:pPr marL="114300" lvl="1" indent="-114300" algn="l" defTabSz="666750">
            <a:lnSpc>
              <a:spcPct val="90000"/>
            </a:lnSpc>
            <a:spcBef>
              <a:spcPct val="0"/>
            </a:spcBef>
            <a:spcAft>
              <a:spcPct val="15000"/>
            </a:spcAft>
            <a:buChar char="•"/>
          </a:pPr>
          <a:r>
            <a:rPr lang="en-US" sz="1500" kern="1200" dirty="0"/>
            <a:t>Must have medical evaluation and fit testing</a:t>
          </a:r>
        </a:p>
        <a:p>
          <a:pPr marL="114300" lvl="1" indent="-114300" algn="l" defTabSz="666750">
            <a:lnSpc>
              <a:spcPct val="90000"/>
            </a:lnSpc>
            <a:spcBef>
              <a:spcPct val="0"/>
            </a:spcBef>
            <a:spcAft>
              <a:spcPct val="15000"/>
            </a:spcAft>
            <a:buChar char="•"/>
          </a:pPr>
          <a:r>
            <a:rPr lang="en-US" sz="1500" kern="1200" dirty="0"/>
            <a:t>Seal check after application</a:t>
          </a:r>
        </a:p>
        <a:p>
          <a:pPr marL="114300" lvl="1" indent="-114300" algn="l" defTabSz="666750">
            <a:lnSpc>
              <a:spcPct val="90000"/>
            </a:lnSpc>
            <a:spcBef>
              <a:spcPct val="0"/>
            </a:spcBef>
            <a:spcAft>
              <a:spcPct val="15000"/>
            </a:spcAft>
            <a:buChar char="•"/>
          </a:pPr>
          <a:r>
            <a:rPr lang="en-US" sz="1500" kern="1200" dirty="0"/>
            <a:t>Doffed outside resident room</a:t>
          </a:r>
        </a:p>
      </dsp:txBody>
      <dsp:txXfrm rot="10800000">
        <a:off x="6948223" y="2217134"/>
        <a:ext cx="1860413" cy="2648866"/>
      </dsp:txXfrm>
    </dsp:sp>
    <dsp:sp modelId="{9CD50D45-E957-4AFC-B456-7B73B2C7315F}">
      <dsp:nvSpPr>
        <dsp:cNvPr id="0" name=""/>
        <dsp:cNvSpPr/>
      </dsp:nvSpPr>
      <dsp:spPr>
        <a:xfrm>
          <a:off x="9067835" y="295617"/>
          <a:ext cx="1982341" cy="1625898"/>
        </a:xfrm>
        <a:prstGeom prst="roundRect">
          <a:avLst>
            <a:gd name="adj" fmla="val 10000"/>
          </a:avLst>
        </a:prstGeom>
        <a:solidFill>
          <a:schemeClr val="bg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67A7F1A-E0F1-4ED4-81A9-94E2CB2B0710}">
      <dsp:nvSpPr>
        <dsp:cNvPr id="0" name=""/>
        <dsp:cNvSpPr/>
      </dsp:nvSpPr>
      <dsp:spPr>
        <a:xfrm rot="10800000">
          <a:off x="9067835" y="2217134"/>
          <a:ext cx="1982341" cy="2709830"/>
        </a:xfrm>
        <a:prstGeom prst="round2SameRect">
          <a:avLst>
            <a:gd name="adj1" fmla="val 10500"/>
            <a:gd name="adj2" fmla="val 0"/>
          </a:avLst>
        </a:prstGeom>
        <a:gradFill rotWithShape="1">
          <a:gsLst>
            <a:gs pos="0">
              <a:schemeClr val="accent5">
                <a:lumMod val="110000"/>
                <a:satMod val="105000"/>
                <a:tint val="67000"/>
              </a:schemeClr>
            </a:gs>
            <a:gs pos="50000">
              <a:schemeClr val="accent5">
                <a:lumMod val="105000"/>
                <a:satMod val="103000"/>
                <a:tint val="73000"/>
              </a:schemeClr>
            </a:gs>
            <a:gs pos="100000">
              <a:schemeClr val="accent5">
                <a:lumMod val="105000"/>
                <a:satMod val="109000"/>
                <a:tint val="81000"/>
              </a:schemeClr>
            </a:gs>
          </a:gsLst>
          <a:lin ang="5400000" scaled="0"/>
        </a:gradFill>
        <a:ln w="6350" cap="flat" cmpd="sng" algn="ctr">
          <a:solidFill>
            <a:schemeClr val="accent5"/>
          </a:solidFill>
          <a:prstDash val="solid"/>
          <a:miter lim="800000"/>
        </a:ln>
        <a:effectLst/>
      </dsp:spPr>
      <dsp:style>
        <a:lnRef idx="1">
          <a:schemeClr val="accent5"/>
        </a:lnRef>
        <a:fillRef idx="2">
          <a:schemeClr val="accent5"/>
        </a:fillRef>
        <a:effectRef idx="1">
          <a:schemeClr val="accent5"/>
        </a:effectRef>
        <a:fontRef idx="minor">
          <a:schemeClr val="dk1"/>
        </a:fontRef>
      </dsp:style>
      <dsp:txBody>
        <a:bodyPr spcFirstLastPara="0" vert="horz" wrap="square" lIns="135128" tIns="135128" rIns="135128" bIns="135128" numCol="1" spcCol="1270" anchor="t" anchorCtr="0">
          <a:noAutofit/>
        </a:bodyPr>
        <a:lstStyle/>
        <a:p>
          <a:pPr marL="0" lvl="0" indent="0" algn="ctr" defTabSz="844550">
            <a:lnSpc>
              <a:spcPct val="90000"/>
            </a:lnSpc>
            <a:spcBef>
              <a:spcPct val="0"/>
            </a:spcBef>
            <a:spcAft>
              <a:spcPct val="35000"/>
            </a:spcAft>
            <a:buNone/>
          </a:pPr>
          <a:r>
            <a:rPr lang="en-US" sz="1900" b="0" kern="1200" dirty="0">
              <a:latin typeface="+mj-lt"/>
            </a:rPr>
            <a:t>EYE PROTECTION</a:t>
          </a:r>
        </a:p>
        <a:p>
          <a:pPr marL="114300" lvl="1" indent="-114300" algn="l" defTabSz="666750">
            <a:lnSpc>
              <a:spcPct val="90000"/>
            </a:lnSpc>
            <a:spcBef>
              <a:spcPct val="0"/>
            </a:spcBef>
            <a:spcAft>
              <a:spcPct val="15000"/>
            </a:spcAft>
            <a:buChar char="•"/>
          </a:pPr>
          <a:r>
            <a:rPr lang="en-US" sz="1500" kern="1200" dirty="0"/>
            <a:t>Goggles, or face shield</a:t>
          </a:r>
        </a:p>
        <a:p>
          <a:pPr marL="114300" lvl="1" indent="-114300" algn="l" defTabSz="666750">
            <a:lnSpc>
              <a:spcPct val="90000"/>
            </a:lnSpc>
            <a:spcBef>
              <a:spcPct val="0"/>
            </a:spcBef>
            <a:spcAft>
              <a:spcPct val="15000"/>
            </a:spcAft>
            <a:buChar char="•"/>
          </a:pPr>
          <a:r>
            <a:rPr lang="en-US" sz="1500" kern="1200" dirty="0"/>
            <a:t>Personal eyeglasses are not PPE</a:t>
          </a:r>
        </a:p>
      </dsp:txBody>
      <dsp:txXfrm rot="10800000">
        <a:off x="9128799" y="2217134"/>
        <a:ext cx="1860413" cy="264886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C3AFAE-8741-42C6-8ADE-AD193AC4470A}">
      <dsp:nvSpPr>
        <dsp:cNvPr id="0" name=""/>
        <dsp:cNvSpPr/>
      </dsp:nvSpPr>
      <dsp:spPr>
        <a:xfrm>
          <a:off x="1060879" y="1339215"/>
          <a:ext cx="4033093" cy="3700786"/>
        </a:xfrm>
        <a:prstGeom prst="ellipse">
          <a:avLst/>
        </a:prstGeom>
        <a:solidFill>
          <a:schemeClr val="bg1"/>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r>
            <a:rPr lang="en-US" sz="2500" kern="1200" dirty="0">
              <a:solidFill>
                <a:schemeClr val="tx1"/>
              </a:solidFill>
              <a:latin typeface="+mj-lt"/>
            </a:rPr>
            <a:t>TRANSMISSION-BASED PRECAUTIONS</a:t>
          </a:r>
        </a:p>
        <a:p>
          <a:pPr marL="0" lvl="0" indent="0" algn="ctr" defTabSz="1111250">
            <a:lnSpc>
              <a:spcPct val="90000"/>
            </a:lnSpc>
            <a:spcBef>
              <a:spcPct val="0"/>
            </a:spcBef>
            <a:spcAft>
              <a:spcPct val="35000"/>
            </a:spcAft>
            <a:buNone/>
          </a:pPr>
          <a:r>
            <a:rPr lang="en-US" sz="1800" kern="1200" dirty="0">
              <a:solidFill>
                <a:schemeClr val="tx1"/>
              </a:solidFill>
            </a:rPr>
            <a:t>Additional measures needed to prevent spreading germs from someone who has a </a:t>
          </a:r>
          <a:r>
            <a:rPr lang="en-US" sz="1800" b="1" i="1" kern="1200" dirty="0">
              <a:solidFill>
                <a:schemeClr val="tx1"/>
              </a:solidFill>
            </a:rPr>
            <a:t>suspected</a:t>
          </a:r>
          <a:r>
            <a:rPr lang="en-US" sz="1800" b="1" kern="1200" dirty="0">
              <a:solidFill>
                <a:schemeClr val="tx1"/>
              </a:solidFill>
            </a:rPr>
            <a:t> </a:t>
          </a:r>
          <a:r>
            <a:rPr lang="en-US" sz="1800" kern="1200" dirty="0">
              <a:solidFill>
                <a:schemeClr val="tx1"/>
              </a:solidFill>
            </a:rPr>
            <a:t>or </a:t>
          </a:r>
          <a:r>
            <a:rPr lang="en-US" sz="1800" b="1" i="1" kern="1200" dirty="0">
              <a:solidFill>
                <a:schemeClr val="tx1"/>
              </a:solidFill>
            </a:rPr>
            <a:t>confirmed </a:t>
          </a:r>
          <a:r>
            <a:rPr lang="en-US" sz="1800" b="0" i="0" kern="1200" dirty="0">
              <a:solidFill>
                <a:schemeClr val="tx1"/>
              </a:solidFill>
            </a:rPr>
            <a:t>infection</a:t>
          </a:r>
          <a:endParaRPr lang="en-US" sz="1800" kern="1200" dirty="0"/>
        </a:p>
      </dsp:txBody>
      <dsp:txXfrm>
        <a:off x="1651512" y="1881183"/>
        <a:ext cx="2851827" cy="2616850"/>
      </dsp:txXfrm>
    </dsp:sp>
    <dsp:sp modelId="{782908E7-9ABE-4FB2-8E27-EC281C23B851}">
      <dsp:nvSpPr>
        <dsp:cNvPr id="0" name=""/>
        <dsp:cNvSpPr/>
      </dsp:nvSpPr>
      <dsp:spPr>
        <a:xfrm>
          <a:off x="1620671" y="237716"/>
          <a:ext cx="5809834" cy="6056178"/>
        </a:xfrm>
        <a:prstGeom prst="blockArc">
          <a:avLst>
            <a:gd name="adj1" fmla="val 16509444"/>
            <a:gd name="adj2" fmla="val 5088054"/>
            <a:gd name="adj3" fmla="val 524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B5C316F-A0CF-420C-8D63-A7C7D0FBB38B}">
      <dsp:nvSpPr>
        <dsp:cNvPr id="0" name=""/>
        <dsp:cNvSpPr/>
      </dsp:nvSpPr>
      <dsp:spPr>
        <a:xfrm>
          <a:off x="5217436" y="0"/>
          <a:ext cx="1544493" cy="1544170"/>
        </a:xfrm>
        <a:prstGeom prst="ellipse">
          <a:avLst/>
        </a:prstGeom>
        <a:gradFill rotWithShape="1">
          <a:gsLst>
            <a:gs pos="0">
              <a:schemeClr val="accent4">
                <a:lumMod val="110000"/>
                <a:satMod val="105000"/>
                <a:tint val="67000"/>
              </a:schemeClr>
            </a:gs>
            <a:gs pos="50000">
              <a:schemeClr val="accent4">
                <a:lumMod val="105000"/>
                <a:satMod val="103000"/>
                <a:tint val="73000"/>
              </a:schemeClr>
            </a:gs>
            <a:gs pos="100000">
              <a:schemeClr val="accent4">
                <a:lumMod val="105000"/>
                <a:satMod val="109000"/>
                <a:tint val="81000"/>
              </a:schemeClr>
            </a:gs>
          </a:gsLst>
          <a:lin ang="5400000" scaled="0"/>
        </a:gradFill>
        <a:ln w="6350" cap="flat" cmpd="sng" algn="ctr">
          <a:solidFill>
            <a:schemeClr val="accent4"/>
          </a:solidFill>
          <a:prstDash val="solid"/>
          <a:miter lim="800000"/>
        </a:ln>
        <a:effectLst/>
      </dsp:spPr>
      <dsp:style>
        <a:lnRef idx="1">
          <a:schemeClr val="accent4"/>
        </a:lnRef>
        <a:fillRef idx="2">
          <a:schemeClr val="accent4"/>
        </a:fillRef>
        <a:effectRef idx="1">
          <a:schemeClr val="accent4"/>
        </a:effectRef>
        <a:fontRef idx="minor">
          <a:schemeClr val="dk1"/>
        </a:fontRef>
      </dsp:style>
    </dsp:sp>
    <dsp:sp modelId="{50E44AA0-8D16-4717-AE68-50AC709B7BD2}">
      <dsp:nvSpPr>
        <dsp:cNvPr id="0" name=""/>
        <dsp:cNvSpPr/>
      </dsp:nvSpPr>
      <dsp:spPr>
        <a:xfrm>
          <a:off x="6879565" y="19754"/>
          <a:ext cx="2067505" cy="14947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9370" tIns="39370" rIns="39370" bIns="39370" numCol="1" spcCol="1270" anchor="ctr" anchorCtr="0">
          <a:noAutofit/>
        </a:bodyPr>
        <a:lstStyle/>
        <a:p>
          <a:pPr marL="0" lvl="0" indent="0" algn="l" defTabSz="1377950">
            <a:lnSpc>
              <a:spcPct val="90000"/>
            </a:lnSpc>
            <a:spcBef>
              <a:spcPct val="0"/>
            </a:spcBef>
            <a:spcAft>
              <a:spcPct val="10000"/>
            </a:spcAft>
            <a:buNone/>
          </a:pPr>
          <a:r>
            <a:rPr lang="en-US" sz="3100" kern="1200" dirty="0"/>
            <a:t>Contact precautions</a:t>
          </a:r>
        </a:p>
      </dsp:txBody>
      <dsp:txXfrm>
        <a:off x="6879565" y="19754"/>
        <a:ext cx="2067505" cy="1494783"/>
      </dsp:txXfrm>
    </dsp:sp>
    <dsp:sp modelId="{B9C22F9C-C73F-4F9A-85EC-8DBB6D6E590E}">
      <dsp:nvSpPr>
        <dsp:cNvPr id="0" name=""/>
        <dsp:cNvSpPr/>
      </dsp:nvSpPr>
      <dsp:spPr>
        <a:xfrm>
          <a:off x="6358246" y="1438153"/>
          <a:ext cx="1544493" cy="1544170"/>
        </a:xfrm>
        <a:prstGeom prst="ellipse">
          <a:avLst/>
        </a:prstGeom>
        <a:gradFill rotWithShape="1">
          <a:gsLst>
            <a:gs pos="0">
              <a:schemeClr val="accent3">
                <a:lumMod val="110000"/>
                <a:satMod val="105000"/>
                <a:tint val="67000"/>
              </a:schemeClr>
            </a:gs>
            <a:gs pos="50000">
              <a:schemeClr val="accent3">
                <a:lumMod val="105000"/>
                <a:satMod val="103000"/>
                <a:tint val="73000"/>
              </a:schemeClr>
            </a:gs>
            <a:gs pos="100000">
              <a:schemeClr val="accent3">
                <a:lumMod val="105000"/>
                <a:satMod val="109000"/>
                <a:tint val="81000"/>
              </a:schemeClr>
            </a:gs>
          </a:gsLst>
          <a:lin ang="5400000" scaled="0"/>
        </a:gradFill>
        <a:ln w="6350" cap="flat" cmpd="sng" algn="ctr">
          <a:solidFill>
            <a:schemeClr val="accent3"/>
          </a:solidFill>
          <a:prstDash val="solid"/>
          <a:miter lim="800000"/>
        </a:ln>
        <a:effectLst/>
      </dsp:spPr>
      <dsp:style>
        <a:lnRef idx="1">
          <a:schemeClr val="accent3"/>
        </a:lnRef>
        <a:fillRef idx="2">
          <a:schemeClr val="accent3"/>
        </a:fillRef>
        <a:effectRef idx="1">
          <a:schemeClr val="accent3"/>
        </a:effectRef>
        <a:fontRef idx="minor">
          <a:schemeClr val="dk1"/>
        </a:fontRef>
      </dsp:style>
    </dsp:sp>
    <dsp:sp modelId="{627487CA-FCD3-4BCB-959E-C8A912D3E1D8}">
      <dsp:nvSpPr>
        <dsp:cNvPr id="0" name=""/>
        <dsp:cNvSpPr/>
      </dsp:nvSpPr>
      <dsp:spPr>
        <a:xfrm>
          <a:off x="8016143" y="1465151"/>
          <a:ext cx="2067505" cy="14947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9370" tIns="39370" rIns="39370" bIns="39370" numCol="1" spcCol="1270" anchor="ctr" anchorCtr="0">
          <a:noAutofit/>
        </a:bodyPr>
        <a:lstStyle/>
        <a:p>
          <a:pPr marL="0" lvl="0" indent="0" algn="l" defTabSz="1377950">
            <a:lnSpc>
              <a:spcPct val="90000"/>
            </a:lnSpc>
            <a:spcBef>
              <a:spcPct val="0"/>
            </a:spcBef>
            <a:spcAft>
              <a:spcPct val="10000"/>
            </a:spcAft>
            <a:buNone/>
          </a:pPr>
          <a:r>
            <a:rPr lang="en-US" sz="3100" kern="1200" dirty="0"/>
            <a:t>Droplet precautions</a:t>
          </a:r>
        </a:p>
      </dsp:txBody>
      <dsp:txXfrm>
        <a:off x="8016143" y="1465151"/>
        <a:ext cx="2067505" cy="1494783"/>
      </dsp:txXfrm>
    </dsp:sp>
    <dsp:sp modelId="{8DDD44E1-F889-45DE-99FC-4F38FD01961A}">
      <dsp:nvSpPr>
        <dsp:cNvPr id="0" name=""/>
        <dsp:cNvSpPr/>
      </dsp:nvSpPr>
      <dsp:spPr>
        <a:xfrm>
          <a:off x="6352321" y="3552580"/>
          <a:ext cx="1544493" cy="1544170"/>
        </a:xfrm>
        <a:prstGeom prst="ellipse">
          <a:avLst/>
        </a:prstGeom>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6350" cap="flat" cmpd="sng" algn="ctr">
          <a:solidFill>
            <a:schemeClr val="accent2"/>
          </a:solidFill>
          <a:prstDash val="solid"/>
          <a:miter lim="800000"/>
        </a:ln>
        <a:effectLst/>
      </dsp:spPr>
      <dsp:style>
        <a:lnRef idx="1">
          <a:schemeClr val="accent2"/>
        </a:lnRef>
        <a:fillRef idx="2">
          <a:schemeClr val="accent2"/>
        </a:fillRef>
        <a:effectRef idx="1">
          <a:schemeClr val="accent2"/>
        </a:effectRef>
        <a:fontRef idx="minor">
          <a:schemeClr val="dk1"/>
        </a:fontRef>
      </dsp:style>
    </dsp:sp>
    <dsp:sp modelId="{D5E80372-EDC9-4F3B-8998-036FDD441C77}">
      <dsp:nvSpPr>
        <dsp:cNvPr id="0" name=""/>
        <dsp:cNvSpPr/>
      </dsp:nvSpPr>
      <dsp:spPr>
        <a:xfrm>
          <a:off x="8016143" y="3577603"/>
          <a:ext cx="2067505" cy="14947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9370" tIns="39370" rIns="39370" bIns="39370" numCol="1" spcCol="1270" anchor="ctr" anchorCtr="0">
          <a:noAutofit/>
        </a:bodyPr>
        <a:lstStyle/>
        <a:p>
          <a:pPr marL="0" lvl="0" indent="0" algn="l" defTabSz="1377950">
            <a:lnSpc>
              <a:spcPct val="90000"/>
            </a:lnSpc>
            <a:spcBef>
              <a:spcPct val="0"/>
            </a:spcBef>
            <a:spcAft>
              <a:spcPct val="10000"/>
            </a:spcAft>
            <a:buNone/>
          </a:pPr>
          <a:r>
            <a:rPr lang="en-US" sz="3100" kern="1200" dirty="0"/>
            <a:t>Airborne precautions</a:t>
          </a:r>
        </a:p>
      </dsp:txBody>
      <dsp:txXfrm>
        <a:off x="8016143" y="3577603"/>
        <a:ext cx="2067505" cy="1494783"/>
      </dsp:txXfrm>
    </dsp:sp>
    <dsp:sp modelId="{7E72907B-7D1A-48C5-AE29-8029AEE33B57}">
      <dsp:nvSpPr>
        <dsp:cNvPr id="0" name=""/>
        <dsp:cNvSpPr/>
      </dsp:nvSpPr>
      <dsp:spPr>
        <a:xfrm>
          <a:off x="5217436" y="5040779"/>
          <a:ext cx="1544493" cy="1544170"/>
        </a:xfrm>
        <a:prstGeom prst="ellipse">
          <a:avLst/>
        </a:prstGeom>
        <a:gradFill rotWithShape="1">
          <a:gsLst>
            <a:gs pos="0">
              <a:schemeClr val="accent5">
                <a:lumMod val="110000"/>
                <a:satMod val="105000"/>
                <a:tint val="67000"/>
              </a:schemeClr>
            </a:gs>
            <a:gs pos="50000">
              <a:schemeClr val="accent5">
                <a:lumMod val="105000"/>
                <a:satMod val="103000"/>
                <a:tint val="73000"/>
              </a:schemeClr>
            </a:gs>
            <a:gs pos="100000">
              <a:schemeClr val="accent5">
                <a:lumMod val="105000"/>
                <a:satMod val="109000"/>
                <a:tint val="81000"/>
              </a:schemeClr>
            </a:gs>
          </a:gsLst>
          <a:lin ang="5400000" scaled="0"/>
        </a:gradFill>
        <a:ln w="6350" cap="flat" cmpd="sng" algn="ctr">
          <a:solidFill>
            <a:schemeClr val="accent5"/>
          </a:solidFill>
          <a:prstDash val="solid"/>
          <a:miter lim="800000"/>
        </a:ln>
        <a:effectLst/>
      </dsp:spPr>
      <dsp:style>
        <a:lnRef idx="1">
          <a:schemeClr val="accent5"/>
        </a:lnRef>
        <a:fillRef idx="2">
          <a:schemeClr val="accent5"/>
        </a:fillRef>
        <a:effectRef idx="1">
          <a:schemeClr val="accent5"/>
        </a:effectRef>
        <a:fontRef idx="minor">
          <a:schemeClr val="dk1"/>
        </a:fontRef>
      </dsp:style>
    </dsp:sp>
    <dsp:sp modelId="{FB28C505-32C2-4652-A28E-32CA0543C670}">
      <dsp:nvSpPr>
        <dsp:cNvPr id="0" name=""/>
        <dsp:cNvSpPr/>
      </dsp:nvSpPr>
      <dsp:spPr>
        <a:xfrm>
          <a:off x="7025531" y="5090159"/>
          <a:ext cx="3192890" cy="14947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9370" tIns="39370" rIns="39370" bIns="39370" numCol="1" spcCol="1270" anchor="ctr" anchorCtr="0">
          <a:noAutofit/>
        </a:bodyPr>
        <a:lstStyle/>
        <a:p>
          <a:pPr marL="0" lvl="0" indent="0" algn="l" defTabSz="1377950">
            <a:lnSpc>
              <a:spcPct val="90000"/>
            </a:lnSpc>
            <a:spcBef>
              <a:spcPct val="0"/>
            </a:spcBef>
            <a:spcAft>
              <a:spcPct val="10000"/>
            </a:spcAft>
            <a:buNone/>
          </a:pPr>
          <a:r>
            <a:rPr lang="en-US" sz="3100" kern="1200" dirty="0"/>
            <a:t>Enhanced-barrier precautions</a:t>
          </a:r>
        </a:p>
      </dsp:txBody>
      <dsp:txXfrm>
        <a:off x="7025531" y="5090159"/>
        <a:ext cx="3192890" cy="149478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08048B-C3CB-41A8-A6BA-C9EBB417D403}">
      <dsp:nvSpPr>
        <dsp:cNvPr id="0" name=""/>
        <dsp:cNvSpPr/>
      </dsp:nvSpPr>
      <dsp:spPr>
        <a:xfrm>
          <a:off x="2092282" y="1331566"/>
          <a:ext cx="2394788" cy="239490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US" sz="2100" kern="1200" dirty="0">
              <a:latin typeface="+mj-lt"/>
            </a:rPr>
            <a:t>CONDITIONS</a:t>
          </a:r>
        </a:p>
      </dsp:txBody>
      <dsp:txXfrm>
        <a:off x="2442991" y="1682292"/>
        <a:ext cx="1693370" cy="1693455"/>
      </dsp:txXfrm>
    </dsp:sp>
    <dsp:sp modelId="{18128691-A455-45DC-9691-DDD201F29D42}">
      <dsp:nvSpPr>
        <dsp:cNvPr id="0" name=""/>
        <dsp:cNvSpPr/>
      </dsp:nvSpPr>
      <dsp:spPr>
        <a:xfrm>
          <a:off x="857324" y="0"/>
          <a:ext cx="4827499" cy="5032375"/>
        </a:xfrm>
        <a:prstGeom prst="blockArc">
          <a:avLst>
            <a:gd name="adj1" fmla="val 17527788"/>
            <a:gd name="adj2" fmla="val 4119114"/>
            <a:gd name="adj3" fmla="val 575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0DE5478-6020-4332-A15C-C21A33488D3C}">
      <dsp:nvSpPr>
        <dsp:cNvPr id="0" name=""/>
        <dsp:cNvSpPr/>
      </dsp:nvSpPr>
      <dsp:spPr>
        <a:xfrm>
          <a:off x="4411943" y="424229"/>
          <a:ext cx="1282897" cy="1283255"/>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9000" r="-39000"/>
          </a:stretch>
        </a:blip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sp>
    <dsp:sp modelId="{AF909847-7E5A-435B-A014-AF6ABBDD14E1}">
      <dsp:nvSpPr>
        <dsp:cNvPr id="0" name=""/>
        <dsp:cNvSpPr/>
      </dsp:nvSpPr>
      <dsp:spPr>
        <a:xfrm>
          <a:off x="5792149" y="444861"/>
          <a:ext cx="1717207" cy="12419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l" defTabSz="711200">
            <a:lnSpc>
              <a:spcPct val="90000"/>
            </a:lnSpc>
            <a:spcBef>
              <a:spcPct val="0"/>
            </a:spcBef>
            <a:spcAft>
              <a:spcPct val="10000"/>
            </a:spcAft>
            <a:buNone/>
          </a:pPr>
          <a:r>
            <a:rPr lang="en-US" sz="1600" kern="1200" dirty="0"/>
            <a:t>Infection or colonization with an MDRO</a:t>
          </a:r>
        </a:p>
      </dsp:txBody>
      <dsp:txXfrm>
        <a:off x="5792149" y="444861"/>
        <a:ext cx="1717207" cy="1241990"/>
      </dsp:txXfrm>
    </dsp:sp>
    <dsp:sp modelId="{19A16532-AA47-43F3-8E0B-C85FBF419FC8}">
      <dsp:nvSpPr>
        <dsp:cNvPr id="0" name=""/>
        <dsp:cNvSpPr/>
      </dsp:nvSpPr>
      <dsp:spPr>
        <a:xfrm>
          <a:off x="4907787" y="1884121"/>
          <a:ext cx="1282897" cy="1283255"/>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sp>
    <dsp:sp modelId="{8A148C38-D239-489F-8F5B-88768F1EBB4E}">
      <dsp:nvSpPr>
        <dsp:cNvPr id="0" name=""/>
        <dsp:cNvSpPr/>
      </dsp:nvSpPr>
      <dsp:spPr>
        <a:xfrm>
          <a:off x="6295148" y="1902237"/>
          <a:ext cx="1717207" cy="12419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l" defTabSz="711200">
            <a:lnSpc>
              <a:spcPct val="90000"/>
            </a:lnSpc>
            <a:spcBef>
              <a:spcPct val="0"/>
            </a:spcBef>
            <a:spcAft>
              <a:spcPct val="10000"/>
            </a:spcAft>
            <a:buNone/>
          </a:pPr>
          <a:r>
            <a:rPr lang="en-US" sz="1600" kern="1200" dirty="0"/>
            <a:t>Wounds, regardless of MDRO colonization status</a:t>
          </a:r>
        </a:p>
      </dsp:txBody>
      <dsp:txXfrm>
        <a:off x="6295148" y="1902237"/>
        <a:ext cx="1717207" cy="1241990"/>
      </dsp:txXfrm>
    </dsp:sp>
    <dsp:sp modelId="{DFE6A042-74D9-4747-BAF4-12A62DC7483C}">
      <dsp:nvSpPr>
        <dsp:cNvPr id="0" name=""/>
        <dsp:cNvSpPr/>
      </dsp:nvSpPr>
      <dsp:spPr>
        <a:xfrm>
          <a:off x="4411943" y="3364645"/>
          <a:ext cx="1282897" cy="1283255"/>
        </a:xfrm>
        <a:prstGeom prst="ellipse">
          <a:avLst/>
        </a:prstGeom>
        <a:blipFill rotWithShape="1">
          <a:blip xmlns:r="http://schemas.openxmlformats.org/officeDocument/2006/relationships" r:embed="rId3"/>
          <a:srcRect/>
          <a:stretch>
            <a:fillRect l="-25000" r="-25000"/>
          </a:stretch>
        </a:blip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sp>
    <dsp:sp modelId="{DD769A73-5CED-4A3A-8670-DE680DCAC9FE}">
      <dsp:nvSpPr>
        <dsp:cNvPr id="0" name=""/>
        <dsp:cNvSpPr/>
      </dsp:nvSpPr>
      <dsp:spPr>
        <a:xfrm>
          <a:off x="5792149" y="3390814"/>
          <a:ext cx="1717207" cy="12419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l" defTabSz="711200">
            <a:lnSpc>
              <a:spcPct val="90000"/>
            </a:lnSpc>
            <a:spcBef>
              <a:spcPct val="0"/>
            </a:spcBef>
            <a:spcAft>
              <a:spcPct val="10000"/>
            </a:spcAft>
            <a:buNone/>
          </a:pPr>
          <a:r>
            <a:rPr lang="en-US" sz="1600" kern="1200" dirty="0"/>
            <a:t>Indwelling medical devices, regardless of MDRO colonization status</a:t>
          </a:r>
        </a:p>
      </dsp:txBody>
      <dsp:txXfrm>
        <a:off x="5792149" y="3390814"/>
        <a:ext cx="1717207" cy="1241990"/>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1/layout/RadialPictureList">
  <dgm:title val="Radial Picture List"/>
  <dgm:desc val="Use to show relationships to a central idea. The Level 1 shape contains text and all Level 2 shapes contain a picture with corresponding text. Limited to four Level 2 pictures.  Unused pictures do not appear, but remain available if you switch layouts. Works best with a small amount of Level 2 text."/>
  <dgm:catLst>
    <dgm:cat type="picture" pri="2500"/>
    <dgm:cat type="officeonline" pri="25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Lst>
      <dgm:cxnLst>
        <dgm:cxn modelId="1" srcId="0" destId="10" srcOrd="0" destOrd="0"/>
        <dgm:cxn modelId="2" srcId="10" destId="11" srcOrd="0" destOrd="0"/>
        <dgm:cxn modelId="3" srcId="10" destId="12" srcOrd="1"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Lst>
      <dgm:cxnLst>
        <dgm:cxn modelId="1" srcId="0" destId="10" srcOrd="0" destOrd="0"/>
        <dgm:cxn modelId="2" srcId="10" destId="11" srcOrd="0" destOrd="0"/>
        <dgm:cxn modelId="3" srcId="10" destId="12" srcOrd="1" destOrd="0"/>
        <dgm:cxn modelId="4" srcId="10" destId="13" srcOrd="2" destOrd="0"/>
        <dgm:cxn modelId="5" srcId="10" destId="14" srcOrd="3" destOrd="0"/>
      </dgm:cxnLst>
      <dgm:bg/>
      <dgm:whole/>
    </dgm:dataModel>
  </dgm:clrData>
  <dgm:layoutNode name="Name0">
    <dgm:varLst>
      <dgm:chMax val="1"/>
      <dgm:chPref val="1"/>
      <dgm:dir/>
      <dgm:resizeHandles/>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l" for="ch" forName="Accent" refType="w" fact="0"/>
              <dgm:constr type="t" for="ch" forName="Accent" refType="h" fact="0"/>
              <dgm:constr type="w" for="ch" forName="Accent" refType="w" fact="0.6747"/>
              <dgm:constr type="h" for="ch" forName="Accent" refType="h"/>
              <dgm:constr type="l" for="ch" forName="Child1" refType="w" fact="0.76"/>
              <dgm:constr type="t" for="ch" forName="Child1" refType="h" fact="0.3739"/>
              <dgm:constr type="w" for="ch" forName="Child1" refType="w" fact="0.24"/>
              <dgm:constr type="h" for="ch" forName="Child1" refType="h" fact="0.255"/>
              <dgm:constr type="l" for="ch" forName="Parent" refType="w" fact="0.1726"/>
              <dgm:constr type="t" for="ch" forName="Parent" refType="h" fact="0.2646"/>
              <dgm:constr type="w" for="ch" forName="Parent" refType="w" fact="0.3347"/>
              <dgm:constr type="h" for="ch" forName="Parent" refType="h" fact="0.4759"/>
              <dgm:constr type="l" for="ch" forName="Image1" refType="w" fact="0.5661"/>
              <dgm:constr type="t" for="ch" forName="Image1" refType="h" fact="0.3744"/>
              <dgm:constr type="w" for="ch" forName="Image1" refType="w" fact="0.1793"/>
              <dgm:constr type="h" for="ch" forName="Image1" refType="h" fact="0.255"/>
            </dgm:constrLst>
          </dgm:if>
          <dgm:if name="Name6"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 refType="w" fact="0"/>
              <dgm:constr type="t" for="ch" forName="Accent" refType="h" fact="0"/>
              <dgm:constr type="w" for="ch" forName="Accent" refType="w" fact="0.6946"/>
              <dgm:constr type="h" for="ch" forName="Accent" refType="h"/>
              <dgm:constr type="l" for="ch" forName="Parent" refType="w" fact="0.1777"/>
              <dgm:constr type="t" for="ch" forName="Parent" refType="h" fact="0.2646"/>
              <dgm:constr type="w" for="ch" forName="Parent" refType="w" fact="0.3446"/>
              <dgm:constr type="h" for="ch" forName="Parent" refType="h" fact="0.4759"/>
              <dgm:constr type="l" for="ch" forName="Image1" refType="w" fact="0.5531"/>
              <dgm:constr type="t" for="ch" forName="Image1" refType="h" fact="0.1585"/>
              <dgm:constr type="w" for="ch" forName="Image1" refType="w" fact="0.1846"/>
              <dgm:constr type="h" for="ch" forName="Image1" refType="h" fact="0.255"/>
              <dgm:constr type="l" for="ch" forName="Image2" refType="w" fact="0.5531"/>
              <dgm:constr type="t" for="ch" forName="Image2" refType="h" fact="0.5624"/>
              <dgm:constr type="w" for="ch" forName="Image2" refType="w" fact="0.1846"/>
              <dgm:constr type="h" for="ch" forName="Image2" refType="h" fact="0.255"/>
              <dgm:constr type="l" for="ch" forName="Child1" refType="w" fact="0.7529"/>
              <dgm:constr type="t" for="ch" forName="Child1" refType="h" fact="0.1618"/>
              <dgm:constr type="w" for="ch" forName="Child1" refType="w" fact="0.2471"/>
              <dgm:constr type="h" for="ch" forName="Child1" refType="h" fact="0.2468"/>
              <dgm:constr type="l" for="ch" forName="Child2" refType="w" fact="0.7529"/>
              <dgm:constr type="t" for="ch" forName="Child2" refType="h" fact="0.5657"/>
              <dgm:constr type="w" for="ch" forName="Child2" refType="w" fact="0.2471"/>
              <dgm:constr type="h" for="ch" forName="Child2" refType="h" fact="0.2468"/>
            </dgm:constrLst>
          </dgm:if>
          <dgm:if name="Name7"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 refType="w" fact="0"/>
              <dgm:constr type="t" for="ch" forName="Accent" refType="h" fact="0"/>
              <dgm:constr type="w" for="ch" forName="Accent" refType="w" fact="0.6747"/>
              <dgm:constr type="h" for="ch" forName="Accent" refType="h"/>
              <dgm:constr type="l" for="ch" forName="Parent" refType="w" fact="0.1726"/>
              <dgm:constr type="t" for="ch" forName="Parent" refType="h" fact="0.2646"/>
              <dgm:constr type="w" for="ch" forName="Parent" refType="w" fact="0.3347"/>
              <dgm:constr type="h" for="ch" forName="Parent" refType="h" fact="0.4759"/>
              <dgm:constr type="l" for="ch" forName="Image1" refType="w" fact="0.4968"/>
              <dgm:constr type="t" for="ch" forName="Image1" refType="h" fact="0.0843"/>
              <dgm:constr type="w" for="ch" forName="Image1" refType="w" fact="0.1793"/>
              <dgm:constr type="h" for="ch" forName="Image1" refType="h" fact="0.255"/>
              <dgm:constr type="l" for="ch" forName="Image2" refType="w" fact="0.5661"/>
              <dgm:constr type="t" for="ch" forName="Image2" refType="h" fact="0.3744"/>
              <dgm:constr type="w" for="ch" forName="Image2" refType="w" fact="0.1793"/>
              <dgm:constr type="h" for="ch" forName="Image2" refType="h" fact="0.255"/>
              <dgm:constr type="l" for="ch" forName="Image3" refType="w" fact="0.4968"/>
              <dgm:constr type="t" for="ch" forName="Image3" refType="h" fact="0.6686"/>
              <dgm:constr type="w" for="ch" forName="Image3" refType="w" fact="0.1793"/>
              <dgm:constr type="h" for="ch" forName="Image3" refType="h" fact="0.255"/>
              <dgm:constr type="l" for="ch" forName="Child1" refType="w" fact="0.6897"/>
              <dgm:constr type="t" for="ch" forName="Child1" refType="h" fact="0.0884"/>
              <dgm:constr type="w" for="ch" forName="Child1" refType="w" fact="0.24"/>
              <dgm:constr type="h" for="ch" forName="Child1" refType="h" fact="0.2468"/>
              <dgm:constr type="l" for="ch" forName="Child2" refType="w" fact="0.76"/>
              <dgm:constr type="t" for="ch" forName="Child2" refType="h" fact="0.378"/>
              <dgm:constr type="w" for="ch" forName="Child2" refType="w" fact="0.24"/>
              <dgm:constr type="h" for="ch" forName="Child2" refType="h" fact="0.2468"/>
              <dgm:constr type="l" for="ch" forName="Child3" refType="w" fact="0.6897"/>
              <dgm:constr type="t" for="ch" forName="Child3" refType="h" fact="0.6738"/>
              <dgm:constr type="w" for="ch" forName="Child3" refType="w" fact="0.24"/>
              <dgm:constr type="h" for="ch" forName="Child3" refType="h" fact="0.2468"/>
            </dgm:constrLst>
          </dgm:if>
          <dgm:else name="Name8">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 refType="w" fact="0"/>
              <dgm:constr type="t" for="ch" forName="Accent" refType="h" fact="0.0361"/>
              <dgm:constr type="w" for="ch" forName="Accent" refType="w" fact="0.6865"/>
              <dgm:constr type="h" for="ch" forName="Accent" refType="h" fact="0.9197"/>
              <dgm:constr type="l" for="ch" forName="Parent" refType="w" fact="0.1756"/>
              <dgm:constr type="t" for="ch" forName="Parent" refType="h" fact="0.2795"/>
              <dgm:constr type="w" for="ch" forName="Parent" refType="w" fact="0.3406"/>
              <dgm:constr type="h" for="ch" forName="Parent" refType="h" fact="0.4377"/>
              <dgm:constr type="l" for="ch" forName="Image1" refType="w" fact="0.425"/>
              <dgm:constr type="t" for="ch" forName="Image1" refType="h" fact="0"/>
              <dgm:constr type="w" for="ch" forName="Image1" refType="w" fact="0.1825"/>
              <dgm:constr type="h" for="ch" forName="Image1" refType="h" fact="0.2345"/>
              <dgm:constr type="l" for="ch" forName="Image2" refType="w" fact="0.5598"/>
              <dgm:constr type="t" for="ch" forName="Image2" refType="h" fact="0.2184"/>
              <dgm:constr type="w" for="ch" forName="Image2" refType="w" fact="0.1825"/>
              <dgm:constr type="h" for="ch" forName="Image2" refType="h" fact="0.2345"/>
              <dgm:constr type="l" for="ch" forName="Image3" refType="w" fact="0.5591"/>
              <dgm:constr type="t" for="ch" forName="Image3" refType="h" fact="0.5395"/>
              <dgm:constr type="w" for="ch" forName="Image3" refType="w" fact="0.1825"/>
              <dgm:constr type="h" for="ch" forName="Image3" refType="h" fact="0.2345"/>
              <dgm:constr type="l" for="ch" forName="Image4" refType="w" fact="0.425"/>
              <dgm:constr type="t" for="ch" forName="Image4" refType="h" fact="0.7655"/>
              <dgm:constr type="w" for="ch" forName="Image4" refType="w" fact="0.1825"/>
              <dgm:constr type="h" for="ch" forName="Image4" refType="h" fact="0.2345"/>
              <dgm:constr type="l" for="ch" forName="Child1" refType="w" fact="0.6214"/>
              <dgm:constr type="t" for="ch" forName="Child1" refType="h" fact="0.003"/>
              <dgm:constr type="w" for="ch" forName="Child1" refType="w" fact="0.2443"/>
              <dgm:constr type="h" for="ch" forName="Child1" refType="h" fact="0.227"/>
              <dgm:constr type="l" for="ch" forName="Child2" refType="w" fact="0.7557"/>
              <dgm:constr type="t" for="ch" forName="Child2" refType="h" fact="0.2225"/>
              <dgm:constr type="w" for="ch" forName="Child2" refType="w" fact="0.2443"/>
              <dgm:constr type="h" for="ch" forName="Child2" refType="h" fact="0.227"/>
              <dgm:constr type="l" for="ch" forName="Child3" refType="w" fact="0.7557"/>
              <dgm:constr type="t" for="ch" forName="Child3" refType="h" fact="0.5433"/>
              <dgm:constr type="w" for="ch" forName="Child3" refType="w" fact="0.2443"/>
              <dgm:constr type="h" for="ch" forName="Child3" refType="h" fact="0.227"/>
              <dgm:constr type="l" for="ch" forName="Child4" refType="w" fact="0.6214"/>
              <dgm:constr type="t" for="ch" forName="Child4" refType="h" fact="0.7703"/>
              <dgm:constr type="w" for="ch" forName="Child4" refType="w" fact="0.2443"/>
              <dgm:constr type="h" for="ch" forName="Child4" refType="h" fact="0.227"/>
            </dgm:constrLst>
          </dgm:else>
        </dgm:choose>
      </dgm:if>
      <dgm:else name="Name9">
        <dgm:choose name="Name10">
          <dgm:if name="Name11"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2"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r" for="ch" forName="Accent" refType="w"/>
              <dgm:constr type="t" for="ch" forName="Accent" refType="h" fact="0"/>
              <dgm:constr type="w" for="ch" forName="Accent" refType="w" fact="0.6747"/>
              <dgm:constr type="h" for="ch" forName="Accent" refType="h"/>
              <dgm:constr type="r" for="ch" forName="Child1" refType="w" fact="0.24"/>
              <dgm:constr type="t" for="ch" forName="Child1" refType="h" fact="0.3739"/>
              <dgm:constr type="w" for="ch" forName="Child1" refType="w" fact="0.24"/>
              <dgm:constr type="h" for="ch" forName="Child1" refType="h" fact="0.255"/>
              <dgm:constr type="r" for="ch" forName="Parent" refType="w" fact="0.8274"/>
              <dgm:constr type="t" for="ch" forName="Parent" refType="h" fact="0.2646"/>
              <dgm:constr type="w" for="ch" forName="Parent" refType="w" fact="0.3347"/>
              <dgm:constr type="h" for="ch" forName="Parent" refType="h" fact="0.4759"/>
              <dgm:constr type="r" for="ch" forName="Image1" refType="w" fact="0.4339"/>
              <dgm:constr type="t" for="ch" forName="Image1" refType="h" fact="0.3744"/>
              <dgm:constr type="w" for="ch" forName="Image1" refType="w" fact="0.1793"/>
              <dgm:constr type="h" for="ch" forName="Image1" refType="h" fact="0.255"/>
            </dgm:constrLst>
          </dgm:if>
          <dgm:if name="Name13"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 refType="w"/>
              <dgm:constr type="t" for="ch" forName="Accent" refType="h" fact="0"/>
              <dgm:constr type="w" for="ch" forName="Accent" refType="w" fact="0.6946"/>
              <dgm:constr type="h" for="ch" forName="Accent" refType="h"/>
              <dgm:constr type="r" for="ch" forName="Parent" refType="w" fact="0.8223"/>
              <dgm:constr type="t" for="ch" forName="Parent" refType="h" fact="0.2646"/>
              <dgm:constr type="w" for="ch" forName="Parent" refType="w" fact="0.3446"/>
              <dgm:constr type="h" for="ch" forName="Parent" refType="h" fact="0.4759"/>
              <dgm:constr type="r" for="ch" forName="Image1" refType="w" fact="0.4469"/>
              <dgm:constr type="t" for="ch" forName="Image1" refType="h" fact="0.1585"/>
              <dgm:constr type="w" for="ch" forName="Image1" refType="w" fact="0.1846"/>
              <dgm:constr type="h" for="ch" forName="Image1" refType="h" fact="0.255"/>
              <dgm:constr type="r" for="ch" forName="Image2" refType="w" fact="0.4469"/>
              <dgm:constr type="t" for="ch" forName="Image2" refType="h" fact="0.5624"/>
              <dgm:constr type="w" for="ch" forName="Image2" refType="w" fact="0.1846"/>
              <dgm:constr type="h" for="ch" forName="Image2" refType="h" fact="0.255"/>
              <dgm:constr type="r" for="ch" forName="Child1" refType="w" fact="0.2471"/>
              <dgm:constr type="t" for="ch" forName="Child1" refType="h" fact="0.1618"/>
              <dgm:constr type="w" for="ch" forName="Child1" refType="w" fact="0.2471"/>
              <dgm:constr type="h" for="ch" forName="Child1" refType="h" fact="0.2468"/>
              <dgm:constr type="r" for="ch" forName="Child2" refType="w" fact="0.2471"/>
              <dgm:constr type="t" for="ch" forName="Child2" refType="h" fact="0.5657"/>
              <dgm:constr type="w" for="ch" forName="Child2" refType="w" fact="0.2471"/>
              <dgm:constr type="h" for="ch" forName="Child2" refType="h" fact="0.2468"/>
            </dgm:constrLst>
          </dgm:if>
          <dgm:if name="Name14"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 refType="w"/>
              <dgm:constr type="t" for="ch" forName="Accent" refType="h" fact="0"/>
              <dgm:constr type="w" for="ch" forName="Accent" refType="w" fact="0.6747"/>
              <dgm:constr type="h" for="ch" forName="Accent" refType="h"/>
              <dgm:constr type="r" for="ch" forName="Parent" refType="w" fact="0.8274"/>
              <dgm:constr type="t" for="ch" forName="Parent" refType="h" fact="0.2646"/>
              <dgm:constr type="w" for="ch" forName="Parent" refType="w" fact="0.3347"/>
              <dgm:constr type="h" for="ch" forName="Parent" refType="h" fact="0.4759"/>
              <dgm:constr type="r" for="ch" forName="Image1" refType="w" fact="0.5032"/>
              <dgm:constr type="t" for="ch" forName="Image1" refType="h" fact="0.0843"/>
              <dgm:constr type="w" for="ch" forName="Image1" refType="w" fact="0.1793"/>
              <dgm:constr type="h" for="ch" forName="Image1" refType="h" fact="0.255"/>
              <dgm:constr type="r" for="ch" forName="Image2" refType="w" fact="0.4339"/>
              <dgm:constr type="t" for="ch" forName="Image2" refType="h" fact="0.3744"/>
              <dgm:constr type="w" for="ch" forName="Image2" refType="w" fact="0.1793"/>
              <dgm:constr type="h" for="ch" forName="Image2" refType="h" fact="0.255"/>
              <dgm:constr type="r" for="ch" forName="Image3" refType="w" fact="0.5032"/>
              <dgm:constr type="t" for="ch" forName="Image3" refType="h" fact="0.6686"/>
              <dgm:constr type="w" for="ch" forName="Image3" refType="w" fact="0.1793"/>
              <dgm:constr type="h" for="ch" forName="Image3" refType="h" fact="0.255"/>
              <dgm:constr type="r" for="ch" forName="Child1" refType="w" fact="0.3103"/>
              <dgm:constr type="t" for="ch" forName="Child1" refType="h" fact="0.0884"/>
              <dgm:constr type="w" for="ch" forName="Child1" refType="w" fact="0.24"/>
              <dgm:constr type="h" for="ch" forName="Child1" refType="h" fact="0.2468"/>
              <dgm:constr type="r" for="ch" forName="Child2" refType="w" fact="0.24"/>
              <dgm:constr type="t" for="ch" forName="Child2" refType="h" fact="0.378"/>
              <dgm:constr type="w" for="ch" forName="Child2" refType="w" fact="0.24"/>
              <dgm:constr type="h" for="ch" forName="Child2" refType="h" fact="0.2468"/>
              <dgm:constr type="r" for="ch" forName="Child3" refType="w" fact="0.3103"/>
              <dgm:constr type="t" for="ch" forName="Child3" refType="h" fact="0.6738"/>
              <dgm:constr type="w" for="ch" forName="Child3" refType="w" fact="0.24"/>
              <dgm:constr type="h" for="ch" forName="Child3" refType="h" fact="0.2468"/>
            </dgm:constrLst>
          </dgm:if>
          <dgm:else name="Name15">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 refType="w"/>
              <dgm:constr type="t" for="ch" forName="Accent" refType="h" fact="0.0361"/>
              <dgm:constr type="w" for="ch" forName="Accent" refType="w" fact="0.6865"/>
              <dgm:constr type="h" for="ch" forName="Accent" refType="h" fact="0.9197"/>
              <dgm:constr type="r" for="ch" forName="Parent" refType="w" fact="0.8244"/>
              <dgm:constr type="t" for="ch" forName="Parent" refType="h" fact="0.2795"/>
              <dgm:constr type="w" for="ch" forName="Parent" refType="w" fact="0.3406"/>
              <dgm:constr type="h" for="ch" forName="Parent" refType="h" fact="0.4377"/>
              <dgm:constr type="r" for="ch" forName="Image1" refType="w" fact="0.575"/>
              <dgm:constr type="t" for="ch" forName="Image1" refType="h" fact="0"/>
              <dgm:constr type="w" for="ch" forName="Image1" refType="w" fact="0.1825"/>
              <dgm:constr type="h" for="ch" forName="Image1" refType="h" fact="0.2345"/>
              <dgm:constr type="r" for="ch" forName="Image2" refType="w" fact="0.4402"/>
              <dgm:constr type="t" for="ch" forName="Image2" refType="h" fact="0.2184"/>
              <dgm:constr type="w" for="ch" forName="Image2" refType="w" fact="0.1825"/>
              <dgm:constr type="h" for="ch" forName="Image2" refType="h" fact="0.2345"/>
              <dgm:constr type="r" for="ch" forName="Image3" refType="w" fact="0.4409"/>
              <dgm:constr type="t" for="ch" forName="Image3" refType="h" fact="0.5395"/>
              <dgm:constr type="w" for="ch" forName="Image3" refType="w" fact="0.1825"/>
              <dgm:constr type="h" for="ch" forName="Image3" refType="h" fact="0.2345"/>
              <dgm:constr type="r" for="ch" forName="Image4" refType="w" fact="0.575"/>
              <dgm:constr type="t" for="ch" forName="Image4" refType="h" fact="0.7655"/>
              <dgm:constr type="w" for="ch" forName="Image4" refType="w" fact="0.1825"/>
              <dgm:constr type="h" for="ch" forName="Image4" refType="h" fact="0.2345"/>
              <dgm:constr type="r" for="ch" forName="Child1" refType="w" fact="0.3786"/>
              <dgm:constr type="t" for="ch" forName="Child1" refType="h" fact="0.003"/>
              <dgm:constr type="w" for="ch" forName="Child1" refType="w" fact="0.2443"/>
              <dgm:constr type="h" for="ch" forName="Child1" refType="h" fact="0.227"/>
              <dgm:constr type="r" for="ch" forName="Child2" refType="w" fact="0.2443"/>
              <dgm:constr type="t" for="ch" forName="Child2" refType="h" fact="0.2225"/>
              <dgm:constr type="w" for="ch" forName="Child2" refType="w" fact="0.2443"/>
              <dgm:constr type="h" for="ch" forName="Child2" refType="h" fact="0.227"/>
              <dgm:constr type="r" for="ch" forName="Child3" refType="w" fact="0.2443"/>
              <dgm:constr type="t" for="ch" forName="Child3" refType="h" fact="0.5433"/>
              <dgm:constr type="w" for="ch" forName="Child3" refType="w" fact="0.2443"/>
              <dgm:constr type="h" for="ch" forName="Child3" refType="h" fact="0.227"/>
              <dgm:constr type="r" for="ch" forName="Child4" refType="w" fact="0.3786"/>
              <dgm:constr type="t" for="ch" forName="Child4" refType="h" fact="0.7703"/>
              <dgm:constr type="w" for="ch" forName="Child4" refType="w" fact="0.2443"/>
              <dgm:constr type="h" for="ch" forName="Child4" refType="h" fact="0.227"/>
            </dgm:constrLst>
          </dgm:else>
        </dgm:choose>
      </dgm:else>
    </dgm:choose>
    <dgm:forEach name="wrapper" axis="self" ptType="parTrans">
      <dgm:forEach name="ImageRepeat" axis="self">
        <dgm:layoutNode name="Image" styleLbl="fgImgPlace1">
          <dgm:alg type="sp"/>
          <dgm:shape xmlns:r="http://schemas.openxmlformats.org/officeDocument/2006/relationships" type="ellipse" r:blip="" blipPhldr="1">
            <dgm:adjLst/>
          </dgm:shape>
          <dgm:presOf/>
        </dgm:layoutNode>
      </dgm:forEach>
    </dgm:forEach>
    <dgm:forEach name="Name16" axis="ch" ptType="node" cnt="1">
      <dgm:layoutNode name="Parent" styleLbl="node1">
        <dgm:varLst>
          <dgm:chMax val="4"/>
          <dgm:chPref val="3"/>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7" axis="ch ch" ptType="node node" st="1 1" cnt="1 1">
      <dgm:layoutNode name="Accent" styleLbl="node1">
        <dgm:alg type="sp"/>
        <dgm:choose name="Name18">
          <dgm:if name="Name19" func="var" arg="dir" op="equ" val="norm">
            <dgm:choose name="Name20">
              <dgm:if name="Name21" axis="followSib" ptType="node" func="cnt" op="equ" val="0">
                <dgm:shape xmlns:r="http://schemas.openxmlformats.org/officeDocument/2006/relationships" type="blockArc" r:blip="">
                  <dgm:adjLst>
                    <dgm:adj idx="1" val="-49.0368"/>
                    <dgm:adj idx="2" val="49.4265"/>
                    <dgm:adj idx="3" val="0.0564"/>
                  </dgm:adjLst>
                </dgm:shape>
              </dgm:if>
              <dgm:if name="Name22" axis="followSib" ptType="node" func="cnt" op="equ" val="1">
                <dgm:shape xmlns:r="http://schemas.openxmlformats.org/officeDocument/2006/relationships" type="blockArc" r:blip="">
                  <dgm:adjLst>
                    <dgm:adj idx="1" val="-64.2028"/>
                    <dgm:adj idx="2" val="64.5456"/>
                    <dgm:adj idx="3" val="0.0558"/>
                  </dgm:adjLst>
                </dgm:shape>
              </dgm:if>
              <dgm:if name="Name23" axis="followSib" ptType="node" func="cnt" op="equ" val="2">
                <dgm:shape xmlns:r="http://schemas.openxmlformats.org/officeDocument/2006/relationships" type="blockArc" r:blip="">
                  <dgm:adjLst>
                    <dgm:adj idx="1" val="-67.8702"/>
                    <dgm:adj idx="2" val="68.6519"/>
                    <dgm:adj idx="3" val="0.0575"/>
                  </dgm:adjLst>
                </dgm:shape>
              </dgm:if>
              <dgm:else name="Name24">
                <dgm:shape xmlns:r="http://schemas.openxmlformats.org/officeDocument/2006/relationships" type="blockArc" r:blip="">
                  <dgm:adjLst>
                    <dgm:adj idx="1" val="-84.8426"/>
                    <dgm:adj idx="2" val="84.8009"/>
                    <dgm:adj idx="3" val="0.0524"/>
                  </dgm:adjLst>
                </dgm:shape>
              </dgm:else>
            </dgm:choose>
          </dgm:if>
          <dgm:else name="Name25">
            <dgm:choose name="Name26">
              <dgm:if name="Name27" axis="followSib" ptType="node" func="cnt" op="equ" val="0">
                <dgm:shape xmlns:r="http://schemas.openxmlformats.org/officeDocument/2006/relationships" rot="180" type="blockArc" r:blip="">
                  <dgm:adjLst>
                    <dgm:adj idx="1" val="-49.0368"/>
                    <dgm:adj idx="2" val="49.4265"/>
                    <dgm:adj idx="3" val="0.0564"/>
                  </dgm:adjLst>
                </dgm:shape>
              </dgm:if>
              <dgm:if name="Name28" axis="followSib" ptType="node" func="cnt" op="equ" val="1">
                <dgm:shape xmlns:r="http://schemas.openxmlformats.org/officeDocument/2006/relationships" rot="180" type="blockArc" r:blip="">
                  <dgm:adjLst>
                    <dgm:adj idx="1" val="-64.2028"/>
                    <dgm:adj idx="2" val="64.5456"/>
                    <dgm:adj idx="3" val="0.0558"/>
                  </dgm:adjLst>
                </dgm:shape>
              </dgm:if>
              <dgm:if name="Name29" axis="followSib" ptType="node" func="cnt" op="equ" val="2">
                <dgm:shape xmlns:r="http://schemas.openxmlformats.org/officeDocument/2006/relationships" rot="180" type="blockArc" r:blip="">
                  <dgm:adjLst>
                    <dgm:adj idx="1" val="-67.8702"/>
                    <dgm:adj idx="2" val="68.6519"/>
                    <dgm:adj idx="3" val="0.0575"/>
                  </dgm:adjLst>
                </dgm:shape>
              </dgm:if>
              <dgm:else name="Name30">
                <dgm:shape xmlns:r="http://schemas.openxmlformats.org/officeDocument/2006/relationships" rot="180" type="blockArc" r:blip="">
                  <dgm:adjLst>
                    <dgm:adj idx="1" val="-84.8426"/>
                    <dgm:adj idx="2" val="84.8009"/>
                    <dgm:adj idx="3" val="0.0524"/>
                  </dgm:adjLst>
                </dgm:shape>
              </dgm:else>
            </dgm:choose>
          </dgm:else>
        </dgm:choose>
        <dgm:presOf/>
      </dgm:layoutNode>
      <dgm:layoutNode name="Image1" styleLbl="fgImgPlace1">
        <dgm:alg type="sp"/>
        <dgm:shape xmlns:r="http://schemas.openxmlformats.org/officeDocument/2006/relationships" type="ellipse" r:blip="" blipPhldr="1">
          <dgm:adjLst/>
        </dgm:shape>
        <dgm:presOf/>
      </dgm:layoutNode>
      <dgm:layoutNode name="Child1" styleLbl="revTx">
        <dgm:varLst>
          <dgm:chMax val="0"/>
          <dgm:chPref val="0"/>
          <dgm:bulletEnabled val="1"/>
        </dgm:varLst>
        <dgm:choose name="Name31">
          <dgm:if name="Name32" func="var" arg="dir" op="equ" val="norm">
            <dgm:alg type="tx">
              <dgm:param type="parTxLTRAlign" val="l"/>
              <dgm:param type="shpTxLTRAlignCh" val="l"/>
              <dgm:param type="parTxRTLAlign" val="l"/>
              <dgm:param type="shpTxRTLAlignCh" val="l"/>
              <dgm:param type="lnSpAfParP" val="10"/>
            </dgm:alg>
          </dgm:if>
          <dgm:else name="Name3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4" axis="ch ch" ptType="node node" st="1 2" cnt="1 1">
      <dgm:layoutNode name="Image2">
        <dgm:alg type="sp"/>
        <dgm:shape xmlns:r="http://schemas.openxmlformats.org/officeDocument/2006/relationships" r:blip="">
          <dgm:adjLst/>
        </dgm:shape>
        <dgm:presOf/>
        <dgm:constrLst/>
        <dgm:forEach name="Name35" ref="ImageRepeat"/>
      </dgm:layoutNode>
      <dgm:layoutNode name="Child2" styleLbl="revTx">
        <dgm:varLst>
          <dgm:chMax val="0"/>
          <dgm:chPref val="0"/>
          <dgm:bulletEnabled val="1"/>
        </dgm:varLst>
        <dgm:choose name="Name36">
          <dgm:if name="Name37" func="var" arg="dir" op="equ" val="norm">
            <dgm:alg type="tx">
              <dgm:param type="parTxLTRAlign" val="l"/>
              <dgm:param type="shpTxLTRAlignCh" val="l"/>
              <dgm:param type="parTxRTLAlign" val="l"/>
              <dgm:param type="shpTxRTLAlignCh" val="l"/>
              <dgm:param type="lnSpAfParP" val="10"/>
            </dgm:alg>
          </dgm:if>
          <dgm:else name="Name3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9" axis="ch ch" ptType="node node" st="1 3" cnt="1 1">
      <dgm:layoutNode name="Image3">
        <dgm:alg type="sp"/>
        <dgm:shape xmlns:r="http://schemas.openxmlformats.org/officeDocument/2006/relationships" r:blip="">
          <dgm:adjLst/>
        </dgm:shape>
        <dgm:presOf/>
        <dgm:constrLst/>
        <dgm:forEach name="Name40" ref="ImageRepeat"/>
      </dgm:layoutNode>
      <dgm:layoutNode name="Child3" styleLbl="revTx">
        <dgm:varLst>
          <dgm:chMax val="0"/>
          <dgm:chPref val="0"/>
          <dgm:bulletEnabled val="1"/>
        </dgm:varLst>
        <dgm:choose name="Name41">
          <dgm:if name="Name42" func="var" arg="dir" op="equ" val="norm">
            <dgm:alg type="tx">
              <dgm:param type="parTxLTRAlign" val="l"/>
              <dgm:param type="shpTxLTRAlignCh" val="l"/>
              <dgm:param type="parTxRTLAlign" val="l"/>
              <dgm:param type="shpTxRTLAlignCh" val="l"/>
              <dgm:param type="lnSpAfParP" val="10"/>
            </dgm:alg>
          </dgm:if>
          <dgm:else name="Name4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4" axis="ch ch" ptType="node node" st="1 4" cnt="1 1">
      <dgm:layoutNode name="Image4">
        <dgm:alg type="sp"/>
        <dgm:shape xmlns:r="http://schemas.openxmlformats.org/officeDocument/2006/relationships" r:blip="">
          <dgm:adjLst/>
        </dgm:shape>
        <dgm:presOf/>
        <dgm:constrLst/>
        <dgm:forEach name="Name45" ref="ImageRepeat"/>
      </dgm:layoutNode>
      <dgm:layoutNode name="Child4" styleLbl="revTx">
        <dgm:varLst>
          <dgm:chMax val="0"/>
          <dgm:chPref val="0"/>
          <dgm:bulletEnabled val="1"/>
        </dgm:varLst>
        <dgm:choose name="Name46">
          <dgm:if name="Name47" func="var" arg="dir" op="equ" val="norm">
            <dgm:alg type="tx">
              <dgm:param type="parTxLTRAlign" val="l"/>
              <dgm:param type="shpTxLTRAlignCh" val="l"/>
              <dgm:param type="parTxRTLAlign" val="l"/>
              <dgm:param type="shpTxRTLAlignCh" val="l"/>
              <dgm:param type="lnSpAfParP" val="10"/>
            </dgm:alg>
          </dgm:if>
          <dgm:else name="Name4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4.xml><?xml version="1.0" encoding="utf-8"?>
<dgm:layoutDef xmlns:dgm="http://schemas.openxmlformats.org/drawingml/2006/diagram" xmlns:a="http://schemas.openxmlformats.org/drawingml/2006/main" uniqueId="urn:microsoft.com/office/officeart/2011/layout/RadialPictureList">
  <dgm:title val="Radial Picture List"/>
  <dgm:desc val="Use to show relationships to a central idea. The Level 1 shape contains text and all Level 2 shapes contain a picture with corresponding text. Limited to four Level 2 pictures.  Unused pictures do not appear, but remain available if you switch layouts. Works best with a small amount of Level 2 text."/>
  <dgm:catLst>
    <dgm:cat type="picture" pri="2500"/>
    <dgm:cat type="officeonline" pri="25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Lst>
      <dgm:cxnLst>
        <dgm:cxn modelId="1" srcId="0" destId="10" srcOrd="0" destOrd="0"/>
        <dgm:cxn modelId="2" srcId="10" destId="11" srcOrd="0" destOrd="0"/>
        <dgm:cxn modelId="3" srcId="10" destId="12" srcOrd="1"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Lst>
      <dgm:cxnLst>
        <dgm:cxn modelId="1" srcId="0" destId="10" srcOrd="0" destOrd="0"/>
        <dgm:cxn modelId="2" srcId="10" destId="11" srcOrd="0" destOrd="0"/>
        <dgm:cxn modelId="3" srcId="10" destId="12" srcOrd="1" destOrd="0"/>
        <dgm:cxn modelId="4" srcId="10" destId="13" srcOrd="2" destOrd="0"/>
        <dgm:cxn modelId="5" srcId="10" destId="14" srcOrd="3" destOrd="0"/>
      </dgm:cxnLst>
      <dgm:bg/>
      <dgm:whole/>
    </dgm:dataModel>
  </dgm:clrData>
  <dgm:layoutNode name="Name0">
    <dgm:varLst>
      <dgm:chMax val="1"/>
      <dgm:chPref val="1"/>
      <dgm:dir/>
      <dgm:resizeHandles/>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l" for="ch" forName="Accent" refType="w" fact="0"/>
              <dgm:constr type="t" for="ch" forName="Accent" refType="h" fact="0"/>
              <dgm:constr type="w" for="ch" forName="Accent" refType="w" fact="0.6747"/>
              <dgm:constr type="h" for="ch" forName="Accent" refType="h"/>
              <dgm:constr type="l" for="ch" forName="Child1" refType="w" fact="0.76"/>
              <dgm:constr type="t" for="ch" forName="Child1" refType="h" fact="0.3739"/>
              <dgm:constr type="w" for="ch" forName="Child1" refType="w" fact="0.24"/>
              <dgm:constr type="h" for="ch" forName="Child1" refType="h" fact="0.255"/>
              <dgm:constr type="l" for="ch" forName="Parent" refType="w" fact="0.1726"/>
              <dgm:constr type="t" for="ch" forName="Parent" refType="h" fact="0.2646"/>
              <dgm:constr type="w" for="ch" forName="Parent" refType="w" fact="0.3347"/>
              <dgm:constr type="h" for="ch" forName="Parent" refType="h" fact="0.4759"/>
              <dgm:constr type="l" for="ch" forName="Image1" refType="w" fact="0.5661"/>
              <dgm:constr type="t" for="ch" forName="Image1" refType="h" fact="0.3744"/>
              <dgm:constr type="w" for="ch" forName="Image1" refType="w" fact="0.1793"/>
              <dgm:constr type="h" for="ch" forName="Image1" refType="h" fact="0.255"/>
            </dgm:constrLst>
          </dgm:if>
          <dgm:if name="Name6"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 refType="w" fact="0"/>
              <dgm:constr type="t" for="ch" forName="Accent" refType="h" fact="0"/>
              <dgm:constr type="w" for="ch" forName="Accent" refType="w" fact="0.6946"/>
              <dgm:constr type="h" for="ch" forName="Accent" refType="h"/>
              <dgm:constr type="l" for="ch" forName="Parent" refType="w" fact="0.1777"/>
              <dgm:constr type="t" for="ch" forName="Parent" refType="h" fact="0.2646"/>
              <dgm:constr type="w" for="ch" forName="Parent" refType="w" fact="0.3446"/>
              <dgm:constr type="h" for="ch" forName="Parent" refType="h" fact="0.4759"/>
              <dgm:constr type="l" for="ch" forName="Image1" refType="w" fact="0.5531"/>
              <dgm:constr type="t" for="ch" forName="Image1" refType="h" fact="0.1585"/>
              <dgm:constr type="w" for="ch" forName="Image1" refType="w" fact="0.1846"/>
              <dgm:constr type="h" for="ch" forName="Image1" refType="h" fact="0.255"/>
              <dgm:constr type="l" for="ch" forName="Image2" refType="w" fact="0.5531"/>
              <dgm:constr type="t" for="ch" forName="Image2" refType="h" fact="0.5624"/>
              <dgm:constr type="w" for="ch" forName="Image2" refType="w" fact="0.1846"/>
              <dgm:constr type="h" for="ch" forName="Image2" refType="h" fact="0.255"/>
              <dgm:constr type="l" for="ch" forName="Child1" refType="w" fact="0.7529"/>
              <dgm:constr type="t" for="ch" forName="Child1" refType="h" fact="0.1618"/>
              <dgm:constr type="w" for="ch" forName="Child1" refType="w" fact="0.2471"/>
              <dgm:constr type="h" for="ch" forName="Child1" refType="h" fact="0.2468"/>
              <dgm:constr type="l" for="ch" forName="Child2" refType="w" fact="0.7529"/>
              <dgm:constr type="t" for="ch" forName="Child2" refType="h" fact="0.5657"/>
              <dgm:constr type="w" for="ch" forName="Child2" refType="w" fact="0.2471"/>
              <dgm:constr type="h" for="ch" forName="Child2" refType="h" fact="0.2468"/>
            </dgm:constrLst>
          </dgm:if>
          <dgm:if name="Name7"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 refType="w" fact="0"/>
              <dgm:constr type="t" for="ch" forName="Accent" refType="h" fact="0"/>
              <dgm:constr type="w" for="ch" forName="Accent" refType="w" fact="0.6747"/>
              <dgm:constr type="h" for="ch" forName="Accent" refType="h"/>
              <dgm:constr type="l" for="ch" forName="Parent" refType="w" fact="0.1726"/>
              <dgm:constr type="t" for="ch" forName="Parent" refType="h" fact="0.2646"/>
              <dgm:constr type="w" for="ch" forName="Parent" refType="w" fact="0.3347"/>
              <dgm:constr type="h" for="ch" forName="Parent" refType="h" fact="0.4759"/>
              <dgm:constr type="l" for="ch" forName="Image1" refType="w" fact="0.4968"/>
              <dgm:constr type="t" for="ch" forName="Image1" refType="h" fact="0.0843"/>
              <dgm:constr type="w" for="ch" forName="Image1" refType="w" fact="0.1793"/>
              <dgm:constr type="h" for="ch" forName="Image1" refType="h" fact="0.255"/>
              <dgm:constr type="l" for="ch" forName="Image2" refType="w" fact="0.5661"/>
              <dgm:constr type="t" for="ch" forName="Image2" refType="h" fact="0.3744"/>
              <dgm:constr type="w" for="ch" forName="Image2" refType="w" fact="0.1793"/>
              <dgm:constr type="h" for="ch" forName="Image2" refType="h" fact="0.255"/>
              <dgm:constr type="l" for="ch" forName="Image3" refType="w" fact="0.4968"/>
              <dgm:constr type="t" for="ch" forName="Image3" refType="h" fact="0.6686"/>
              <dgm:constr type="w" for="ch" forName="Image3" refType="w" fact="0.1793"/>
              <dgm:constr type="h" for="ch" forName="Image3" refType="h" fact="0.255"/>
              <dgm:constr type="l" for="ch" forName="Child1" refType="w" fact="0.6897"/>
              <dgm:constr type="t" for="ch" forName="Child1" refType="h" fact="0.0884"/>
              <dgm:constr type="w" for="ch" forName="Child1" refType="w" fact="0.24"/>
              <dgm:constr type="h" for="ch" forName="Child1" refType="h" fact="0.2468"/>
              <dgm:constr type="l" for="ch" forName="Child2" refType="w" fact="0.76"/>
              <dgm:constr type="t" for="ch" forName="Child2" refType="h" fact="0.378"/>
              <dgm:constr type="w" for="ch" forName="Child2" refType="w" fact="0.24"/>
              <dgm:constr type="h" for="ch" forName="Child2" refType="h" fact="0.2468"/>
              <dgm:constr type="l" for="ch" forName="Child3" refType="w" fact="0.6897"/>
              <dgm:constr type="t" for="ch" forName="Child3" refType="h" fact="0.6738"/>
              <dgm:constr type="w" for="ch" forName="Child3" refType="w" fact="0.24"/>
              <dgm:constr type="h" for="ch" forName="Child3" refType="h" fact="0.2468"/>
            </dgm:constrLst>
          </dgm:if>
          <dgm:else name="Name8">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 refType="w" fact="0"/>
              <dgm:constr type="t" for="ch" forName="Accent" refType="h" fact="0.0361"/>
              <dgm:constr type="w" for="ch" forName="Accent" refType="w" fact="0.6865"/>
              <dgm:constr type="h" for="ch" forName="Accent" refType="h" fact="0.9197"/>
              <dgm:constr type="l" for="ch" forName="Parent" refType="w" fact="0.1756"/>
              <dgm:constr type="t" for="ch" forName="Parent" refType="h" fact="0.2795"/>
              <dgm:constr type="w" for="ch" forName="Parent" refType="w" fact="0.3406"/>
              <dgm:constr type="h" for="ch" forName="Parent" refType="h" fact="0.4377"/>
              <dgm:constr type="l" for="ch" forName="Image1" refType="w" fact="0.425"/>
              <dgm:constr type="t" for="ch" forName="Image1" refType="h" fact="0"/>
              <dgm:constr type="w" for="ch" forName="Image1" refType="w" fact="0.1825"/>
              <dgm:constr type="h" for="ch" forName="Image1" refType="h" fact="0.2345"/>
              <dgm:constr type="l" for="ch" forName="Image2" refType="w" fact="0.5598"/>
              <dgm:constr type="t" for="ch" forName="Image2" refType="h" fact="0.2184"/>
              <dgm:constr type="w" for="ch" forName="Image2" refType="w" fact="0.1825"/>
              <dgm:constr type="h" for="ch" forName="Image2" refType="h" fact="0.2345"/>
              <dgm:constr type="l" for="ch" forName="Image3" refType="w" fact="0.5591"/>
              <dgm:constr type="t" for="ch" forName="Image3" refType="h" fact="0.5395"/>
              <dgm:constr type="w" for="ch" forName="Image3" refType="w" fact="0.1825"/>
              <dgm:constr type="h" for="ch" forName="Image3" refType="h" fact="0.2345"/>
              <dgm:constr type="l" for="ch" forName="Image4" refType="w" fact="0.425"/>
              <dgm:constr type="t" for="ch" forName="Image4" refType="h" fact="0.7655"/>
              <dgm:constr type="w" for="ch" forName="Image4" refType="w" fact="0.1825"/>
              <dgm:constr type="h" for="ch" forName="Image4" refType="h" fact="0.2345"/>
              <dgm:constr type="l" for="ch" forName="Child1" refType="w" fact="0.6214"/>
              <dgm:constr type="t" for="ch" forName="Child1" refType="h" fact="0.003"/>
              <dgm:constr type="w" for="ch" forName="Child1" refType="w" fact="0.2443"/>
              <dgm:constr type="h" for="ch" forName="Child1" refType="h" fact="0.227"/>
              <dgm:constr type="l" for="ch" forName="Child2" refType="w" fact="0.7557"/>
              <dgm:constr type="t" for="ch" forName="Child2" refType="h" fact="0.2225"/>
              <dgm:constr type="w" for="ch" forName="Child2" refType="w" fact="0.2443"/>
              <dgm:constr type="h" for="ch" forName="Child2" refType="h" fact="0.227"/>
              <dgm:constr type="l" for="ch" forName="Child3" refType="w" fact="0.7557"/>
              <dgm:constr type="t" for="ch" forName="Child3" refType="h" fact="0.5433"/>
              <dgm:constr type="w" for="ch" forName="Child3" refType="w" fact="0.2443"/>
              <dgm:constr type="h" for="ch" forName="Child3" refType="h" fact="0.227"/>
              <dgm:constr type="l" for="ch" forName="Child4" refType="w" fact="0.6214"/>
              <dgm:constr type="t" for="ch" forName="Child4" refType="h" fact="0.7703"/>
              <dgm:constr type="w" for="ch" forName="Child4" refType="w" fact="0.2443"/>
              <dgm:constr type="h" for="ch" forName="Child4" refType="h" fact="0.227"/>
            </dgm:constrLst>
          </dgm:else>
        </dgm:choose>
      </dgm:if>
      <dgm:else name="Name9">
        <dgm:choose name="Name10">
          <dgm:if name="Name11"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2"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r" for="ch" forName="Accent" refType="w"/>
              <dgm:constr type="t" for="ch" forName="Accent" refType="h" fact="0"/>
              <dgm:constr type="w" for="ch" forName="Accent" refType="w" fact="0.6747"/>
              <dgm:constr type="h" for="ch" forName="Accent" refType="h"/>
              <dgm:constr type="r" for="ch" forName="Child1" refType="w" fact="0.24"/>
              <dgm:constr type="t" for="ch" forName="Child1" refType="h" fact="0.3739"/>
              <dgm:constr type="w" for="ch" forName="Child1" refType="w" fact="0.24"/>
              <dgm:constr type="h" for="ch" forName="Child1" refType="h" fact="0.255"/>
              <dgm:constr type="r" for="ch" forName="Parent" refType="w" fact="0.8274"/>
              <dgm:constr type="t" for="ch" forName="Parent" refType="h" fact="0.2646"/>
              <dgm:constr type="w" for="ch" forName="Parent" refType="w" fact="0.3347"/>
              <dgm:constr type="h" for="ch" forName="Parent" refType="h" fact="0.4759"/>
              <dgm:constr type="r" for="ch" forName="Image1" refType="w" fact="0.4339"/>
              <dgm:constr type="t" for="ch" forName="Image1" refType="h" fact="0.3744"/>
              <dgm:constr type="w" for="ch" forName="Image1" refType="w" fact="0.1793"/>
              <dgm:constr type="h" for="ch" forName="Image1" refType="h" fact="0.255"/>
            </dgm:constrLst>
          </dgm:if>
          <dgm:if name="Name13"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 refType="w"/>
              <dgm:constr type="t" for="ch" forName="Accent" refType="h" fact="0"/>
              <dgm:constr type="w" for="ch" forName="Accent" refType="w" fact="0.6946"/>
              <dgm:constr type="h" for="ch" forName="Accent" refType="h"/>
              <dgm:constr type="r" for="ch" forName="Parent" refType="w" fact="0.8223"/>
              <dgm:constr type="t" for="ch" forName="Parent" refType="h" fact="0.2646"/>
              <dgm:constr type="w" for="ch" forName="Parent" refType="w" fact="0.3446"/>
              <dgm:constr type="h" for="ch" forName="Parent" refType="h" fact="0.4759"/>
              <dgm:constr type="r" for="ch" forName="Image1" refType="w" fact="0.4469"/>
              <dgm:constr type="t" for="ch" forName="Image1" refType="h" fact="0.1585"/>
              <dgm:constr type="w" for="ch" forName="Image1" refType="w" fact="0.1846"/>
              <dgm:constr type="h" for="ch" forName="Image1" refType="h" fact="0.255"/>
              <dgm:constr type="r" for="ch" forName="Image2" refType="w" fact="0.4469"/>
              <dgm:constr type="t" for="ch" forName="Image2" refType="h" fact="0.5624"/>
              <dgm:constr type="w" for="ch" forName="Image2" refType="w" fact="0.1846"/>
              <dgm:constr type="h" for="ch" forName="Image2" refType="h" fact="0.255"/>
              <dgm:constr type="r" for="ch" forName="Child1" refType="w" fact="0.2471"/>
              <dgm:constr type="t" for="ch" forName="Child1" refType="h" fact="0.1618"/>
              <dgm:constr type="w" for="ch" forName="Child1" refType="w" fact="0.2471"/>
              <dgm:constr type="h" for="ch" forName="Child1" refType="h" fact="0.2468"/>
              <dgm:constr type="r" for="ch" forName="Child2" refType="w" fact="0.2471"/>
              <dgm:constr type="t" for="ch" forName="Child2" refType="h" fact="0.5657"/>
              <dgm:constr type="w" for="ch" forName="Child2" refType="w" fact="0.2471"/>
              <dgm:constr type="h" for="ch" forName="Child2" refType="h" fact="0.2468"/>
            </dgm:constrLst>
          </dgm:if>
          <dgm:if name="Name14"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 refType="w"/>
              <dgm:constr type="t" for="ch" forName="Accent" refType="h" fact="0"/>
              <dgm:constr type="w" for="ch" forName="Accent" refType="w" fact="0.6747"/>
              <dgm:constr type="h" for="ch" forName="Accent" refType="h"/>
              <dgm:constr type="r" for="ch" forName="Parent" refType="w" fact="0.8274"/>
              <dgm:constr type="t" for="ch" forName="Parent" refType="h" fact="0.2646"/>
              <dgm:constr type="w" for="ch" forName="Parent" refType="w" fact="0.3347"/>
              <dgm:constr type="h" for="ch" forName="Parent" refType="h" fact="0.4759"/>
              <dgm:constr type="r" for="ch" forName="Image1" refType="w" fact="0.5032"/>
              <dgm:constr type="t" for="ch" forName="Image1" refType="h" fact="0.0843"/>
              <dgm:constr type="w" for="ch" forName="Image1" refType="w" fact="0.1793"/>
              <dgm:constr type="h" for="ch" forName="Image1" refType="h" fact="0.255"/>
              <dgm:constr type="r" for="ch" forName="Image2" refType="w" fact="0.4339"/>
              <dgm:constr type="t" for="ch" forName="Image2" refType="h" fact="0.3744"/>
              <dgm:constr type="w" for="ch" forName="Image2" refType="w" fact="0.1793"/>
              <dgm:constr type="h" for="ch" forName="Image2" refType="h" fact="0.255"/>
              <dgm:constr type="r" for="ch" forName="Image3" refType="w" fact="0.5032"/>
              <dgm:constr type="t" for="ch" forName="Image3" refType="h" fact="0.6686"/>
              <dgm:constr type="w" for="ch" forName="Image3" refType="w" fact="0.1793"/>
              <dgm:constr type="h" for="ch" forName="Image3" refType="h" fact="0.255"/>
              <dgm:constr type="r" for="ch" forName="Child1" refType="w" fact="0.3103"/>
              <dgm:constr type="t" for="ch" forName="Child1" refType="h" fact="0.0884"/>
              <dgm:constr type="w" for="ch" forName="Child1" refType="w" fact="0.24"/>
              <dgm:constr type="h" for="ch" forName="Child1" refType="h" fact="0.2468"/>
              <dgm:constr type="r" for="ch" forName="Child2" refType="w" fact="0.24"/>
              <dgm:constr type="t" for="ch" forName="Child2" refType="h" fact="0.378"/>
              <dgm:constr type="w" for="ch" forName="Child2" refType="w" fact="0.24"/>
              <dgm:constr type="h" for="ch" forName="Child2" refType="h" fact="0.2468"/>
              <dgm:constr type="r" for="ch" forName="Child3" refType="w" fact="0.3103"/>
              <dgm:constr type="t" for="ch" forName="Child3" refType="h" fact="0.6738"/>
              <dgm:constr type="w" for="ch" forName="Child3" refType="w" fact="0.24"/>
              <dgm:constr type="h" for="ch" forName="Child3" refType="h" fact="0.2468"/>
            </dgm:constrLst>
          </dgm:if>
          <dgm:else name="Name15">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 refType="w"/>
              <dgm:constr type="t" for="ch" forName="Accent" refType="h" fact="0.0361"/>
              <dgm:constr type="w" for="ch" forName="Accent" refType="w" fact="0.6865"/>
              <dgm:constr type="h" for="ch" forName="Accent" refType="h" fact="0.9197"/>
              <dgm:constr type="r" for="ch" forName="Parent" refType="w" fact="0.8244"/>
              <dgm:constr type="t" for="ch" forName="Parent" refType="h" fact="0.2795"/>
              <dgm:constr type="w" for="ch" forName="Parent" refType="w" fact="0.3406"/>
              <dgm:constr type="h" for="ch" forName="Parent" refType="h" fact="0.4377"/>
              <dgm:constr type="r" for="ch" forName="Image1" refType="w" fact="0.575"/>
              <dgm:constr type="t" for="ch" forName="Image1" refType="h" fact="0"/>
              <dgm:constr type="w" for="ch" forName="Image1" refType="w" fact="0.1825"/>
              <dgm:constr type="h" for="ch" forName="Image1" refType="h" fact="0.2345"/>
              <dgm:constr type="r" for="ch" forName="Image2" refType="w" fact="0.4402"/>
              <dgm:constr type="t" for="ch" forName="Image2" refType="h" fact="0.2184"/>
              <dgm:constr type="w" for="ch" forName="Image2" refType="w" fact="0.1825"/>
              <dgm:constr type="h" for="ch" forName="Image2" refType="h" fact="0.2345"/>
              <dgm:constr type="r" for="ch" forName="Image3" refType="w" fact="0.4409"/>
              <dgm:constr type="t" for="ch" forName="Image3" refType="h" fact="0.5395"/>
              <dgm:constr type="w" for="ch" forName="Image3" refType="w" fact="0.1825"/>
              <dgm:constr type="h" for="ch" forName="Image3" refType="h" fact="0.2345"/>
              <dgm:constr type="r" for="ch" forName="Image4" refType="w" fact="0.575"/>
              <dgm:constr type="t" for="ch" forName="Image4" refType="h" fact="0.7655"/>
              <dgm:constr type="w" for="ch" forName="Image4" refType="w" fact="0.1825"/>
              <dgm:constr type="h" for="ch" forName="Image4" refType="h" fact="0.2345"/>
              <dgm:constr type="r" for="ch" forName="Child1" refType="w" fact="0.3786"/>
              <dgm:constr type="t" for="ch" forName="Child1" refType="h" fact="0.003"/>
              <dgm:constr type="w" for="ch" forName="Child1" refType="w" fact="0.2443"/>
              <dgm:constr type="h" for="ch" forName="Child1" refType="h" fact="0.227"/>
              <dgm:constr type="r" for="ch" forName="Child2" refType="w" fact="0.2443"/>
              <dgm:constr type="t" for="ch" forName="Child2" refType="h" fact="0.2225"/>
              <dgm:constr type="w" for="ch" forName="Child2" refType="w" fact="0.2443"/>
              <dgm:constr type="h" for="ch" forName="Child2" refType="h" fact="0.227"/>
              <dgm:constr type="r" for="ch" forName="Child3" refType="w" fact="0.2443"/>
              <dgm:constr type="t" for="ch" forName="Child3" refType="h" fact="0.5433"/>
              <dgm:constr type="w" for="ch" forName="Child3" refType="w" fact="0.2443"/>
              <dgm:constr type="h" for="ch" forName="Child3" refType="h" fact="0.227"/>
              <dgm:constr type="r" for="ch" forName="Child4" refType="w" fact="0.3786"/>
              <dgm:constr type="t" for="ch" forName="Child4" refType="h" fact="0.7703"/>
              <dgm:constr type="w" for="ch" forName="Child4" refType="w" fact="0.2443"/>
              <dgm:constr type="h" for="ch" forName="Child4" refType="h" fact="0.227"/>
            </dgm:constrLst>
          </dgm:else>
        </dgm:choose>
      </dgm:else>
    </dgm:choose>
    <dgm:forEach name="wrapper" axis="self" ptType="parTrans">
      <dgm:forEach name="ImageRepeat" axis="self">
        <dgm:layoutNode name="Image" styleLbl="fgImgPlace1">
          <dgm:alg type="sp"/>
          <dgm:shape xmlns:r="http://schemas.openxmlformats.org/officeDocument/2006/relationships" type="ellipse" r:blip="" blipPhldr="1">
            <dgm:adjLst/>
          </dgm:shape>
          <dgm:presOf/>
        </dgm:layoutNode>
      </dgm:forEach>
    </dgm:forEach>
    <dgm:forEach name="Name16" axis="ch" ptType="node" cnt="1">
      <dgm:layoutNode name="Parent" styleLbl="node1">
        <dgm:varLst>
          <dgm:chMax val="4"/>
          <dgm:chPref val="3"/>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7" axis="ch ch" ptType="node node" st="1 1" cnt="1 1">
      <dgm:layoutNode name="Accent" styleLbl="node1">
        <dgm:alg type="sp"/>
        <dgm:choose name="Name18">
          <dgm:if name="Name19" func="var" arg="dir" op="equ" val="norm">
            <dgm:choose name="Name20">
              <dgm:if name="Name21" axis="followSib" ptType="node" func="cnt" op="equ" val="0">
                <dgm:shape xmlns:r="http://schemas.openxmlformats.org/officeDocument/2006/relationships" type="blockArc" r:blip="">
                  <dgm:adjLst>
                    <dgm:adj idx="1" val="-49.0368"/>
                    <dgm:adj idx="2" val="49.4265"/>
                    <dgm:adj idx="3" val="0.0564"/>
                  </dgm:adjLst>
                </dgm:shape>
              </dgm:if>
              <dgm:if name="Name22" axis="followSib" ptType="node" func="cnt" op="equ" val="1">
                <dgm:shape xmlns:r="http://schemas.openxmlformats.org/officeDocument/2006/relationships" type="blockArc" r:blip="">
                  <dgm:adjLst>
                    <dgm:adj idx="1" val="-64.2028"/>
                    <dgm:adj idx="2" val="64.5456"/>
                    <dgm:adj idx="3" val="0.0558"/>
                  </dgm:adjLst>
                </dgm:shape>
              </dgm:if>
              <dgm:if name="Name23" axis="followSib" ptType="node" func="cnt" op="equ" val="2">
                <dgm:shape xmlns:r="http://schemas.openxmlformats.org/officeDocument/2006/relationships" type="blockArc" r:blip="">
                  <dgm:adjLst>
                    <dgm:adj idx="1" val="-67.8702"/>
                    <dgm:adj idx="2" val="68.6519"/>
                    <dgm:adj idx="3" val="0.0575"/>
                  </dgm:adjLst>
                </dgm:shape>
              </dgm:if>
              <dgm:else name="Name24">
                <dgm:shape xmlns:r="http://schemas.openxmlformats.org/officeDocument/2006/relationships" type="blockArc" r:blip="">
                  <dgm:adjLst>
                    <dgm:adj idx="1" val="-84.8426"/>
                    <dgm:adj idx="2" val="84.8009"/>
                    <dgm:adj idx="3" val="0.0524"/>
                  </dgm:adjLst>
                </dgm:shape>
              </dgm:else>
            </dgm:choose>
          </dgm:if>
          <dgm:else name="Name25">
            <dgm:choose name="Name26">
              <dgm:if name="Name27" axis="followSib" ptType="node" func="cnt" op="equ" val="0">
                <dgm:shape xmlns:r="http://schemas.openxmlformats.org/officeDocument/2006/relationships" rot="180" type="blockArc" r:blip="">
                  <dgm:adjLst>
                    <dgm:adj idx="1" val="-49.0368"/>
                    <dgm:adj idx="2" val="49.4265"/>
                    <dgm:adj idx="3" val="0.0564"/>
                  </dgm:adjLst>
                </dgm:shape>
              </dgm:if>
              <dgm:if name="Name28" axis="followSib" ptType="node" func="cnt" op="equ" val="1">
                <dgm:shape xmlns:r="http://schemas.openxmlformats.org/officeDocument/2006/relationships" rot="180" type="blockArc" r:blip="">
                  <dgm:adjLst>
                    <dgm:adj idx="1" val="-64.2028"/>
                    <dgm:adj idx="2" val="64.5456"/>
                    <dgm:adj idx="3" val="0.0558"/>
                  </dgm:adjLst>
                </dgm:shape>
              </dgm:if>
              <dgm:if name="Name29" axis="followSib" ptType="node" func="cnt" op="equ" val="2">
                <dgm:shape xmlns:r="http://schemas.openxmlformats.org/officeDocument/2006/relationships" rot="180" type="blockArc" r:blip="">
                  <dgm:adjLst>
                    <dgm:adj idx="1" val="-67.8702"/>
                    <dgm:adj idx="2" val="68.6519"/>
                    <dgm:adj idx="3" val="0.0575"/>
                  </dgm:adjLst>
                </dgm:shape>
              </dgm:if>
              <dgm:else name="Name30">
                <dgm:shape xmlns:r="http://schemas.openxmlformats.org/officeDocument/2006/relationships" rot="180" type="blockArc" r:blip="">
                  <dgm:adjLst>
                    <dgm:adj idx="1" val="-84.8426"/>
                    <dgm:adj idx="2" val="84.8009"/>
                    <dgm:adj idx="3" val="0.0524"/>
                  </dgm:adjLst>
                </dgm:shape>
              </dgm:else>
            </dgm:choose>
          </dgm:else>
        </dgm:choose>
        <dgm:presOf/>
      </dgm:layoutNode>
      <dgm:layoutNode name="Image1" styleLbl="fgImgPlace1">
        <dgm:alg type="sp"/>
        <dgm:shape xmlns:r="http://schemas.openxmlformats.org/officeDocument/2006/relationships" type="ellipse" r:blip="" blipPhldr="1">
          <dgm:adjLst/>
        </dgm:shape>
        <dgm:presOf/>
      </dgm:layoutNode>
      <dgm:layoutNode name="Child1" styleLbl="revTx">
        <dgm:varLst>
          <dgm:chMax val="0"/>
          <dgm:chPref val="0"/>
          <dgm:bulletEnabled val="1"/>
        </dgm:varLst>
        <dgm:choose name="Name31">
          <dgm:if name="Name32" func="var" arg="dir" op="equ" val="norm">
            <dgm:alg type="tx">
              <dgm:param type="parTxLTRAlign" val="l"/>
              <dgm:param type="shpTxLTRAlignCh" val="l"/>
              <dgm:param type="parTxRTLAlign" val="l"/>
              <dgm:param type="shpTxRTLAlignCh" val="l"/>
              <dgm:param type="lnSpAfParP" val="10"/>
            </dgm:alg>
          </dgm:if>
          <dgm:else name="Name3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4" axis="ch ch" ptType="node node" st="1 2" cnt="1 1">
      <dgm:layoutNode name="Image2">
        <dgm:alg type="sp"/>
        <dgm:shape xmlns:r="http://schemas.openxmlformats.org/officeDocument/2006/relationships" r:blip="">
          <dgm:adjLst/>
        </dgm:shape>
        <dgm:presOf/>
        <dgm:constrLst/>
        <dgm:forEach name="Name35" ref="ImageRepeat"/>
      </dgm:layoutNode>
      <dgm:layoutNode name="Child2" styleLbl="revTx">
        <dgm:varLst>
          <dgm:chMax val="0"/>
          <dgm:chPref val="0"/>
          <dgm:bulletEnabled val="1"/>
        </dgm:varLst>
        <dgm:choose name="Name36">
          <dgm:if name="Name37" func="var" arg="dir" op="equ" val="norm">
            <dgm:alg type="tx">
              <dgm:param type="parTxLTRAlign" val="l"/>
              <dgm:param type="shpTxLTRAlignCh" val="l"/>
              <dgm:param type="parTxRTLAlign" val="l"/>
              <dgm:param type="shpTxRTLAlignCh" val="l"/>
              <dgm:param type="lnSpAfParP" val="10"/>
            </dgm:alg>
          </dgm:if>
          <dgm:else name="Name3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9" axis="ch ch" ptType="node node" st="1 3" cnt="1 1">
      <dgm:layoutNode name="Image3">
        <dgm:alg type="sp"/>
        <dgm:shape xmlns:r="http://schemas.openxmlformats.org/officeDocument/2006/relationships" r:blip="">
          <dgm:adjLst/>
        </dgm:shape>
        <dgm:presOf/>
        <dgm:constrLst/>
        <dgm:forEach name="Name40" ref="ImageRepeat"/>
      </dgm:layoutNode>
      <dgm:layoutNode name="Child3" styleLbl="revTx">
        <dgm:varLst>
          <dgm:chMax val="0"/>
          <dgm:chPref val="0"/>
          <dgm:bulletEnabled val="1"/>
        </dgm:varLst>
        <dgm:choose name="Name41">
          <dgm:if name="Name42" func="var" arg="dir" op="equ" val="norm">
            <dgm:alg type="tx">
              <dgm:param type="parTxLTRAlign" val="l"/>
              <dgm:param type="shpTxLTRAlignCh" val="l"/>
              <dgm:param type="parTxRTLAlign" val="l"/>
              <dgm:param type="shpTxRTLAlignCh" val="l"/>
              <dgm:param type="lnSpAfParP" val="10"/>
            </dgm:alg>
          </dgm:if>
          <dgm:else name="Name4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4" axis="ch ch" ptType="node node" st="1 4" cnt="1 1">
      <dgm:layoutNode name="Image4">
        <dgm:alg type="sp"/>
        <dgm:shape xmlns:r="http://schemas.openxmlformats.org/officeDocument/2006/relationships" r:blip="">
          <dgm:adjLst/>
        </dgm:shape>
        <dgm:presOf/>
        <dgm:constrLst/>
        <dgm:forEach name="Name45" ref="ImageRepeat"/>
      </dgm:layoutNode>
      <dgm:layoutNode name="Child4" styleLbl="revTx">
        <dgm:varLst>
          <dgm:chMax val="0"/>
          <dgm:chPref val="0"/>
          <dgm:bulletEnabled val="1"/>
        </dgm:varLst>
        <dgm:choose name="Name46">
          <dgm:if name="Name47" func="var" arg="dir" op="equ" val="norm">
            <dgm:alg type="tx">
              <dgm:param type="parTxLTRAlign" val="l"/>
              <dgm:param type="shpTxLTRAlignCh" val="l"/>
              <dgm:param type="parTxRTLAlign" val="l"/>
              <dgm:param type="shpTxRTLAlignCh" val="l"/>
              <dgm:param type="lnSpAfParP" val="10"/>
            </dgm:alg>
          </dgm:if>
          <dgm:else name="Name4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11/layout/RadialPictureList">
  <dgm:title val="Radial Picture List"/>
  <dgm:desc val="Use to show relationships to a central idea. The Level 1 shape contains text and all Level 2 shapes contain a picture with corresponding text. Limited to four Level 2 pictures.  Unused pictures do not appear, but remain available if you switch layouts. Works best with a small amount of Level 2 text."/>
  <dgm:catLst>
    <dgm:cat type="picture" pri="2500"/>
    <dgm:cat type="officeonline" pri="25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Lst>
      <dgm:cxnLst>
        <dgm:cxn modelId="1" srcId="0" destId="10" srcOrd="0" destOrd="0"/>
        <dgm:cxn modelId="2" srcId="10" destId="11" srcOrd="0" destOrd="0"/>
        <dgm:cxn modelId="3" srcId="10" destId="12" srcOrd="1"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Lst>
      <dgm:cxnLst>
        <dgm:cxn modelId="1" srcId="0" destId="10" srcOrd="0" destOrd="0"/>
        <dgm:cxn modelId="2" srcId="10" destId="11" srcOrd="0" destOrd="0"/>
        <dgm:cxn modelId="3" srcId="10" destId="12" srcOrd="1" destOrd="0"/>
        <dgm:cxn modelId="4" srcId="10" destId="13" srcOrd="2" destOrd="0"/>
        <dgm:cxn modelId="5" srcId="10" destId="14" srcOrd="3" destOrd="0"/>
      </dgm:cxnLst>
      <dgm:bg/>
      <dgm:whole/>
    </dgm:dataModel>
  </dgm:clrData>
  <dgm:layoutNode name="Name0">
    <dgm:varLst>
      <dgm:chMax val="1"/>
      <dgm:chPref val="1"/>
      <dgm:dir/>
      <dgm:resizeHandles/>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l" for="ch" forName="Accent" refType="w" fact="0"/>
              <dgm:constr type="t" for="ch" forName="Accent" refType="h" fact="0"/>
              <dgm:constr type="w" for="ch" forName="Accent" refType="w" fact="0.6747"/>
              <dgm:constr type="h" for="ch" forName="Accent" refType="h"/>
              <dgm:constr type="l" for="ch" forName="Child1" refType="w" fact="0.76"/>
              <dgm:constr type="t" for="ch" forName="Child1" refType="h" fact="0.3739"/>
              <dgm:constr type="w" for="ch" forName="Child1" refType="w" fact="0.24"/>
              <dgm:constr type="h" for="ch" forName="Child1" refType="h" fact="0.255"/>
              <dgm:constr type="l" for="ch" forName="Parent" refType="w" fact="0.1726"/>
              <dgm:constr type="t" for="ch" forName="Parent" refType="h" fact="0.2646"/>
              <dgm:constr type="w" for="ch" forName="Parent" refType="w" fact="0.3347"/>
              <dgm:constr type="h" for="ch" forName="Parent" refType="h" fact="0.4759"/>
              <dgm:constr type="l" for="ch" forName="Image1" refType="w" fact="0.5661"/>
              <dgm:constr type="t" for="ch" forName="Image1" refType="h" fact="0.3744"/>
              <dgm:constr type="w" for="ch" forName="Image1" refType="w" fact="0.1793"/>
              <dgm:constr type="h" for="ch" forName="Image1" refType="h" fact="0.255"/>
            </dgm:constrLst>
          </dgm:if>
          <dgm:if name="Name6"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 refType="w" fact="0"/>
              <dgm:constr type="t" for="ch" forName="Accent" refType="h" fact="0"/>
              <dgm:constr type="w" for="ch" forName="Accent" refType="w" fact="0.6946"/>
              <dgm:constr type="h" for="ch" forName="Accent" refType="h"/>
              <dgm:constr type="l" for="ch" forName="Parent" refType="w" fact="0.1777"/>
              <dgm:constr type="t" for="ch" forName="Parent" refType="h" fact="0.2646"/>
              <dgm:constr type="w" for="ch" forName="Parent" refType="w" fact="0.3446"/>
              <dgm:constr type="h" for="ch" forName="Parent" refType="h" fact="0.4759"/>
              <dgm:constr type="l" for="ch" forName="Image1" refType="w" fact="0.5531"/>
              <dgm:constr type="t" for="ch" forName="Image1" refType="h" fact="0.1585"/>
              <dgm:constr type="w" for="ch" forName="Image1" refType="w" fact="0.1846"/>
              <dgm:constr type="h" for="ch" forName="Image1" refType="h" fact="0.255"/>
              <dgm:constr type="l" for="ch" forName="Image2" refType="w" fact="0.5531"/>
              <dgm:constr type="t" for="ch" forName="Image2" refType="h" fact="0.5624"/>
              <dgm:constr type="w" for="ch" forName="Image2" refType="w" fact="0.1846"/>
              <dgm:constr type="h" for="ch" forName="Image2" refType="h" fact="0.255"/>
              <dgm:constr type="l" for="ch" forName="Child1" refType="w" fact="0.7529"/>
              <dgm:constr type="t" for="ch" forName="Child1" refType="h" fact="0.1618"/>
              <dgm:constr type="w" for="ch" forName="Child1" refType="w" fact="0.2471"/>
              <dgm:constr type="h" for="ch" forName="Child1" refType="h" fact="0.2468"/>
              <dgm:constr type="l" for="ch" forName="Child2" refType="w" fact="0.7529"/>
              <dgm:constr type="t" for="ch" forName="Child2" refType="h" fact="0.5657"/>
              <dgm:constr type="w" for="ch" forName="Child2" refType="w" fact="0.2471"/>
              <dgm:constr type="h" for="ch" forName="Child2" refType="h" fact="0.2468"/>
            </dgm:constrLst>
          </dgm:if>
          <dgm:if name="Name7"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 refType="w" fact="0"/>
              <dgm:constr type="t" for="ch" forName="Accent" refType="h" fact="0"/>
              <dgm:constr type="w" for="ch" forName="Accent" refType="w" fact="0.6747"/>
              <dgm:constr type="h" for="ch" forName="Accent" refType="h"/>
              <dgm:constr type="l" for="ch" forName="Parent" refType="w" fact="0.1726"/>
              <dgm:constr type="t" for="ch" forName="Parent" refType="h" fact="0.2646"/>
              <dgm:constr type="w" for="ch" forName="Parent" refType="w" fact="0.3347"/>
              <dgm:constr type="h" for="ch" forName="Parent" refType="h" fact="0.4759"/>
              <dgm:constr type="l" for="ch" forName="Image1" refType="w" fact="0.4968"/>
              <dgm:constr type="t" for="ch" forName="Image1" refType="h" fact="0.0843"/>
              <dgm:constr type="w" for="ch" forName="Image1" refType="w" fact="0.1793"/>
              <dgm:constr type="h" for="ch" forName="Image1" refType="h" fact="0.255"/>
              <dgm:constr type="l" for="ch" forName="Image2" refType="w" fact="0.5661"/>
              <dgm:constr type="t" for="ch" forName="Image2" refType="h" fact="0.3744"/>
              <dgm:constr type="w" for="ch" forName="Image2" refType="w" fact="0.1793"/>
              <dgm:constr type="h" for="ch" forName="Image2" refType="h" fact="0.255"/>
              <dgm:constr type="l" for="ch" forName="Image3" refType="w" fact="0.4968"/>
              <dgm:constr type="t" for="ch" forName="Image3" refType="h" fact="0.6686"/>
              <dgm:constr type="w" for="ch" forName="Image3" refType="w" fact="0.1793"/>
              <dgm:constr type="h" for="ch" forName="Image3" refType="h" fact="0.255"/>
              <dgm:constr type="l" for="ch" forName="Child1" refType="w" fact="0.6897"/>
              <dgm:constr type="t" for="ch" forName="Child1" refType="h" fact="0.0884"/>
              <dgm:constr type="w" for="ch" forName="Child1" refType="w" fact="0.24"/>
              <dgm:constr type="h" for="ch" forName="Child1" refType="h" fact="0.2468"/>
              <dgm:constr type="l" for="ch" forName="Child2" refType="w" fact="0.76"/>
              <dgm:constr type="t" for="ch" forName="Child2" refType="h" fact="0.378"/>
              <dgm:constr type="w" for="ch" forName="Child2" refType="w" fact="0.24"/>
              <dgm:constr type="h" for="ch" forName="Child2" refType="h" fact="0.2468"/>
              <dgm:constr type="l" for="ch" forName="Child3" refType="w" fact="0.6897"/>
              <dgm:constr type="t" for="ch" forName="Child3" refType="h" fact="0.6738"/>
              <dgm:constr type="w" for="ch" forName="Child3" refType="w" fact="0.24"/>
              <dgm:constr type="h" for="ch" forName="Child3" refType="h" fact="0.2468"/>
            </dgm:constrLst>
          </dgm:if>
          <dgm:else name="Name8">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 refType="w" fact="0"/>
              <dgm:constr type="t" for="ch" forName="Accent" refType="h" fact="0.0361"/>
              <dgm:constr type="w" for="ch" forName="Accent" refType="w" fact="0.6865"/>
              <dgm:constr type="h" for="ch" forName="Accent" refType="h" fact="0.9197"/>
              <dgm:constr type="l" for="ch" forName="Parent" refType="w" fact="0.1756"/>
              <dgm:constr type="t" for="ch" forName="Parent" refType="h" fact="0.2795"/>
              <dgm:constr type="w" for="ch" forName="Parent" refType="w" fact="0.3406"/>
              <dgm:constr type="h" for="ch" forName="Parent" refType="h" fact="0.4377"/>
              <dgm:constr type="l" for="ch" forName="Image1" refType="w" fact="0.425"/>
              <dgm:constr type="t" for="ch" forName="Image1" refType="h" fact="0"/>
              <dgm:constr type="w" for="ch" forName="Image1" refType="w" fact="0.1825"/>
              <dgm:constr type="h" for="ch" forName="Image1" refType="h" fact="0.2345"/>
              <dgm:constr type="l" for="ch" forName="Image2" refType="w" fact="0.5598"/>
              <dgm:constr type="t" for="ch" forName="Image2" refType="h" fact="0.2184"/>
              <dgm:constr type="w" for="ch" forName="Image2" refType="w" fact="0.1825"/>
              <dgm:constr type="h" for="ch" forName="Image2" refType="h" fact="0.2345"/>
              <dgm:constr type="l" for="ch" forName="Image3" refType="w" fact="0.5591"/>
              <dgm:constr type="t" for="ch" forName="Image3" refType="h" fact="0.5395"/>
              <dgm:constr type="w" for="ch" forName="Image3" refType="w" fact="0.1825"/>
              <dgm:constr type="h" for="ch" forName="Image3" refType="h" fact="0.2345"/>
              <dgm:constr type="l" for="ch" forName="Image4" refType="w" fact="0.425"/>
              <dgm:constr type="t" for="ch" forName="Image4" refType="h" fact="0.7655"/>
              <dgm:constr type="w" for="ch" forName="Image4" refType="w" fact="0.1825"/>
              <dgm:constr type="h" for="ch" forName="Image4" refType="h" fact="0.2345"/>
              <dgm:constr type="l" for="ch" forName="Child1" refType="w" fact="0.6214"/>
              <dgm:constr type="t" for="ch" forName="Child1" refType="h" fact="0.003"/>
              <dgm:constr type="w" for="ch" forName="Child1" refType="w" fact="0.2443"/>
              <dgm:constr type="h" for="ch" forName="Child1" refType="h" fact="0.227"/>
              <dgm:constr type="l" for="ch" forName="Child2" refType="w" fact="0.7557"/>
              <dgm:constr type="t" for="ch" forName="Child2" refType="h" fact="0.2225"/>
              <dgm:constr type="w" for="ch" forName="Child2" refType="w" fact="0.2443"/>
              <dgm:constr type="h" for="ch" forName="Child2" refType="h" fact="0.227"/>
              <dgm:constr type="l" for="ch" forName="Child3" refType="w" fact="0.7557"/>
              <dgm:constr type="t" for="ch" forName="Child3" refType="h" fact="0.5433"/>
              <dgm:constr type="w" for="ch" forName="Child3" refType="w" fact="0.2443"/>
              <dgm:constr type="h" for="ch" forName="Child3" refType="h" fact="0.227"/>
              <dgm:constr type="l" for="ch" forName="Child4" refType="w" fact="0.6214"/>
              <dgm:constr type="t" for="ch" forName="Child4" refType="h" fact="0.7703"/>
              <dgm:constr type="w" for="ch" forName="Child4" refType="w" fact="0.2443"/>
              <dgm:constr type="h" for="ch" forName="Child4" refType="h" fact="0.227"/>
            </dgm:constrLst>
          </dgm:else>
        </dgm:choose>
      </dgm:if>
      <dgm:else name="Name9">
        <dgm:choose name="Name10">
          <dgm:if name="Name11"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2"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r" for="ch" forName="Accent" refType="w"/>
              <dgm:constr type="t" for="ch" forName="Accent" refType="h" fact="0"/>
              <dgm:constr type="w" for="ch" forName="Accent" refType="w" fact="0.6747"/>
              <dgm:constr type="h" for="ch" forName="Accent" refType="h"/>
              <dgm:constr type="r" for="ch" forName="Child1" refType="w" fact="0.24"/>
              <dgm:constr type="t" for="ch" forName="Child1" refType="h" fact="0.3739"/>
              <dgm:constr type="w" for="ch" forName="Child1" refType="w" fact="0.24"/>
              <dgm:constr type="h" for="ch" forName="Child1" refType="h" fact="0.255"/>
              <dgm:constr type="r" for="ch" forName="Parent" refType="w" fact="0.8274"/>
              <dgm:constr type="t" for="ch" forName="Parent" refType="h" fact="0.2646"/>
              <dgm:constr type="w" for="ch" forName="Parent" refType="w" fact="0.3347"/>
              <dgm:constr type="h" for="ch" forName="Parent" refType="h" fact="0.4759"/>
              <dgm:constr type="r" for="ch" forName="Image1" refType="w" fact="0.4339"/>
              <dgm:constr type="t" for="ch" forName="Image1" refType="h" fact="0.3744"/>
              <dgm:constr type="w" for="ch" forName="Image1" refType="w" fact="0.1793"/>
              <dgm:constr type="h" for="ch" forName="Image1" refType="h" fact="0.255"/>
            </dgm:constrLst>
          </dgm:if>
          <dgm:if name="Name13"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 refType="w"/>
              <dgm:constr type="t" for="ch" forName="Accent" refType="h" fact="0"/>
              <dgm:constr type="w" for="ch" forName="Accent" refType="w" fact="0.6946"/>
              <dgm:constr type="h" for="ch" forName="Accent" refType="h"/>
              <dgm:constr type="r" for="ch" forName="Parent" refType="w" fact="0.8223"/>
              <dgm:constr type="t" for="ch" forName="Parent" refType="h" fact="0.2646"/>
              <dgm:constr type="w" for="ch" forName="Parent" refType="w" fact="0.3446"/>
              <dgm:constr type="h" for="ch" forName="Parent" refType="h" fact="0.4759"/>
              <dgm:constr type="r" for="ch" forName="Image1" refType="w" fact="0.4469"/>
              <dgm:constr type="t" for="ch" forName="Image1" refType="h" fact="0.1585"/>
              <dgm:constr type="w" for="ch" forName="Image1" refType="w" fact="0.1846"/>
              <dgm:constr type="h" for="ch" forName="Image1" refType="h" fact="0.255"/>
              <dgm:constr type="r" for="ch" forName="Image2" refType="w" fact="0.4469"/>
              <dgm:constr type="t" for="ch" forName="Image2" refType="h" fact="0.5624"/>
              <dgm:constr type="w" for="ch" forName="Image2" refType="w" fact="0.1846"/>
              <dgm:constr type="h" for="ch" forName="Image2" refType="h" fact="0.255"/>
              <dgm:constr type="r" for="ch" forName="Child1" refType="w" fact="0.2471"/>
              <dgm:constr type="t" for="ch" forName="Child1" refType="h" fact="0.1618"/>
              <dgm:constr type="w" for="ch" forName="Child1" refType="w" fact="0.2471"/>
              <dgm:constr type="h" for="ch" forName="Child1" refType="h" fact="0.2468"/>
              <dgm:constr type="r" for="ch" forName="Child2" refType="w" fact="0.2471"/>
              <dgm:constr type="t" for="ch" forName="Child2" refType="h" fact="0.5657"/>
              <dgm:constr type="w" for="ch" forName="Child2" refType="w" fact="0.2471"/>
              <dgm:constr type="h" for="ch" forName="Child2" refType="h" fact="0.2468"/>
            </dgm:constrLst>
          </dgm:if>
          <dgm:if name="Name14"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 refType="w"/>
              <dgm:constr type="t" for="ch" forName="Accent" refType="h" fact="0"/>
              <dgm:constr type="w" for="ch" forName="Accent" refType="w" fact="0.6747"/>
              <dgm:constr type="h" for="ch" forName="Accent" refType="h"/>
              <dgm:constr type="r" for="ch" forName="Parent" refType="w" fact="0.8274"/>
              <dgm:constr type="t" for="ch" forName="Parent" refType="h" fact="0.2646"/>
              <dgm:constr type="w" for="ch" forName="Parent" refType="w" fact="0.3347"/>
              <dgm:constr type="h" for="ch" forName="Parent" refType="h" fact="0.4759"/>
              <dgm:constr type="r" for="ch" forName="Image1" refType="w" fact="0.5032"/>
              <dgm:constr type="t" for="ch" forName="Image1" refType="h" fact="0.0843"/>
              <dgm:constr type="w" for="ch" forName="Image1" refType="w" fact="0.1793"/>
              <dgm:constr type="h" for="ch" forName="Image1" refType="h" fact="0.255"/>
              <dgm:constr type="r" for="ch" forName="Image2" refType="w" fact="0.4339"/>
              <dgm:constr type="t" for="ch" forName="Image2" refType="h" fact="0.3744"/>
              <dgm:constr type="w" for="ch" forName="Image2" refType="w" fact="0.1793"/>
              <dgm:constr type="h" for="ch" forName="Image2" refType="h" fact="0.255"/>
              <dgm:constr type="r" for="ch" forName="Image3" refType="w" fact="0.5032"/>
              <dgm:constr type="t" for="ch" forName="Image3" refType="h" fact="0.6686"/>
              <dgm:constr type="w" for="ch" forName="Image3" refType="w" fact="0.1793"/>
              <dgm:constr type="h" for="ch" forName="Image3" refType="h" fact="0.255"/>
              <dgm:constr type="r" for="ch" forName="Child1" refType="w" fact="0.3103"/>
              <dgm:constr type="t" for="ch" forName="Child1" refType="h" fact="0.0884"/>
              <dgm:constr type="w" for="ch" forName="Child1" refType="w" fact="0.24"/>
              <dgm:constr type="h" for="ch" forName="Child1" refType="h" fact="0.2468"/>
              <dgm:constr type="r" for="ch" forName="Child2" refType="w" fact="0.24"/>
              <dgm:constr type="t" for="ch" forName="Child2" refType="h" fact="0.378"/>
              <dgm:constr type="w" for="ch" forName="Child2" refType="w" fact="0.24"/>
              <dgm:constr type="h" for="ch" forName="Child2" refType="h" fact="0.2468"/>
              <dgm:constr type="r" for="ch" forName="Child3" refType="w" fact="0.3103"/>
              <dgm:constr type="t" for="ch" forName="Child3" refType="h" fact="0.6738"/>
              <dgm:constr type="w" for="ch" forName="Child3" refType="w" fact="0.24"/>
              <dgm:constr type="h" for="ch" forName="Child3" refType="h" fact="0.2468"/>
            </dgm:constrLst>
          </dgm:if>
          <dgm:else name="Name15">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 refType="w"/>
              <dgm:constr type="t" for="ch" forName="Accent" refType="h" fact="0.0361"/>
              <dgm:constr type="w" for="ch" forName="Accent" refType="w" fact="0.6865"/>
              <dgm:constr type="h" for="ch" forName="Accent" refType="h" fact="0.9197"/>
              <dgm:constr type="r" for="ch" forName="Parent" refType="w" fact="0.8244"/>
              <dgm:constr type="t" for="ch" forName="Parent" refType="h" fact="0.2795"/>
              <dgm:constr type="w" for="ch" forName="Parent" refType="w" fact="0.3406"/>
              <dgm:constr type="h" for="ch" forName="Parent" refType="h" fact="0.4377"/>
              <dgm:constr type="r" for="ch" forName="Image1" refType="w" fact="0.575"/>
              <dgm:constr type="t" for="ch" forName="Image1" refType="h" fact="0"/>
              <dgm:constr type="w" for="ch" forName="Image1" refType="w" fact="0.1825"/>
              <dgm:constr type="h" for="ch" forName="Image1" refType="h" fact="0.2345"/>
              <dgm:constr type="r" for="ch" forName="Image2" refType="w" fact="0.4402"/>
              <dgm:constr type="t" for="ch" forName="Image2" refType="h" fact="0.2184"/>
              <dgm:constr type="w" for="ch" forName="Image2" refType="w" fact="0.1825"/>
              <dgm:constr type="h" for="ch" forName="Image2" refType="h" fact="0.2345"/>
              <dgm:constr type="r" for="ch" forName="Image3" refType="w" fact="0.4409"/>
              <dgm:constr type="t" for="ch" forName="Image3" refType="h" fact="0.5395"/>
              <dgm:constr type="w" for="ch" forName="Image3" refType="w" fact="0.1825"/>
              <dgm:constr type="h" for="ch" forName="Image3" refType="h" fact="0.2345"/>
              <dgm:constr type="r" for="ch" forName="Image4" refType="w" fact="0.575"/>
              <dgm:constr type="t" for="ch" forName="Image4" refType="h" fact="0.7655"/>
              <dgm:constr type="w" for="ch" forName="Image4" refType="w" fact="0.1825"/>
              <dgm:constr type="h" for="ch" forName="Image4" refType="h" fact="0.2345"/>
              <dgm:constr type="r" for="ch" forName="Child1" refType="w" fact="0.3786"/>
              <dgm:constr type="t" for="ch" forName="Child1" refType="h" fact="0.003"/>
              <dgm:constr type="w" for="ch" forName="Child1" refType="w" fact="0.2443"/>
              <dgm:constr type="h" for="ch" forName="Child1" refType="h" fact="0.227"/>
              <dgm:constr type="r" for="ch" forName="Child2" refType="w" fact="0.2443"/>
              <dgm:constr type="t" for="ch" forName="Child2" refType="h" fact="0.2225"/>
              <dgm:constr type="w" for="ch" forName="Child2" refType="w" fact="0.2443"/>
              <dgm:constr type="h" for="ch" forName="Child2" refType="h" fact="0.227"/>
              <dgm:constr type="r" for="ch" forName="Child3" refType="w" fact="0.2443"/>
              <dgm:constr type="t" for="ch" forName="Child3" refType="h" fact="0.5433"/>
              <dgm:constr type="w" for="ch" forName="Child3" refType="w" fact="0.2443"/>
              <dgm:constr type="h" for="ch" forName="Child3" refType="h" fact="0.227"/>
              <dgm:constr type="r" for="ch" forName="Child4" refType="w" fact="0.3786"/>
              <dgm:constr type="t" for="ch" forName="Child4" refType="h" fact="0.7703"/>
              <dgm:constr type="w" for="ch" forName="Child4" refType="w" fact="0.2443"/>
              <dgm:constr type="h" for="ch" forName="Child4" refType="h" fact="0.227"/>
            </dgm:constrLst>
          </dgm:else>
        </dgm:choose>
      </dgm:else>
    </dgm:choose>
    <dgm:forEach name="wrapper" axis="self" ptType="parTrans">
      <dgm:forEach name="ImageRepeat" axis="self">
        <dgm:layoutNode name="Image" styleLbl="fgImgPlace1">
          <dgm:alg type="sp"/>
          <dgm:shape xmlns:r="http://schemas.openxmlformats.org/officeDocument/2006/relationships" type="ellipse" r:blip="" blipPhldr="1">
            <dgm:adjLst/>
          </dgm:shape>
          <dgm:presOf/>
        </dgm:layoutNode>
      </dgm:forEach>
    </dgm:forEach>
    <dgm:forEach name="Name16" axis="ch" ptType="node" cnt="1">
      <dgm:layoutNode name="Parent" styleLbl="node1">
        <dgm:varLst>
          <dgm:chMax val="4"/>
          <dgm:chPref val="3"/>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7" axis="ch ch" ptType="node node" st="1 1" cnt="1 1">
      <dgm:layoutNode name="Accent" styleLbl="node1">
        <dgm:alg type="sp"/>
        <dgm:choose name="Name18">
          <dgm:if name="Name19" func="var" arg="dir" op="equ" val="norm">
            <dgm:choose name="Name20">
              <dgm:if name="Name21" axis="followSib" ptType="node" func="cnt" op="equ" val="0">
                <dgm:shape xmlns:r="http://schemas.openxmlformats.org/officeDocument/2006/relationships" type="blockArc" r:blip="">
                  <dgm:adjLst>
                    <dgm:adj idx="1" val="-49.0368"/>
                    <dgm:adj idx="2" val="49.4265"/>
                    <dgm:adj idx="3" val="0.0564"/>
                  </dgm:adjLst>
                </dgm:shape>
              </dgm:if>
              <dgm:if name="Name22" axis="followSib" ptType="node" func="cnt" op="equ" val="1">
                <dgm:shape xmlns:r="http://schemas.openxmlformats.org/officeDocument/2006/relationships" type="blockArc" r:blip="">
                  <dgm:adjLst>
                    <dgm:adj idx="1" val="-64.2028"/>
                    <dgm:adj idx="2" val="64.5456"/>
                    <dgm:adj idx="3" val="0.0558"/>
                  </dgm:adjLst>
                </dgm:shape>
              </dgm:if>
              <dgm:if name="Name23" axis="followSib" ptType="node" func="cnt" op="equ" val="2">
                <dgm:shape xmlns:r="http://schemas.openxmlformats.org/officeDocument/2006/relationships" type="blockArc" r:blip="">
                  <dgm:adjLst>
                    <dgm:adj idx="1" val="-67.8702"/>
                    <dgm:adj idx="2" val="68.6519"/>
                    <dgm:adj idx="3" val="0.0575"/>
                  </dgm:adjLst>
                </dgm:shape>
              </dgm:if>
              <dgm:else name="Name24">
                <dgm:shape xmlns:r="http://schemas.openxmlformats.org/officeDocument/2006/relationships" type="blockArc" r:blip="">
                  <dgm:adjLst>
                    <dgm:adj idx="1" val="-84.8426"/>
                    <dgm:adj idx="2" val="84.8009"/>
                    <dgm:adj idx="3" val="0.0524"/>
                  </dgm:adjLst>
                </dgm:shape>
              </dgm:else>
            </dgm:choose>
          </dgm:if>
          <dgm:else name="Name25">
            <dgm:choose name="Name26">
              <dgm:if name="Name27" axis="followSib" ptType="node" func="cnt" op="equ" val="0">
                <dgm:shape xmlns:r="http://schemas.openxmlformats.org/officeDocument/2006/relationships" rot="180" type="blockArc" r:blip="">
                  <dgm:adjLst>
                    <dgm:adj idx="1" val="-49.0368"/>
                    <dgm:adj idx="2" val="49.4265"/>
                    <dgm:adj idx="3" val="0.0564"/>
                  </dgm:adjLst>
                </dgm:shape>
              </dgm:if>
              <dgm:if name="Name28" axis="followSib" ptType="node" func="cnt" op="equ" val="1">
                <dgm:shape xmlns:r="http://schemas.openxmlformats.org/officeDocument/2006/relationships" rot="180" type="blockArc" r:blip="">
                  <dgm:adjLst>
                    <dgm:adj idx="1" val="-64.2028"/>
                    <dgm:adj idx="2" val="64.5456"/>
                    <dgm:adj idx="3" val="0.0558"/>
                  </dgm:adjLst>
                </dgm:shape>
              </dgm:if>
              <dgm:if name="Name29" axis="followSib" ptType="node" func="cnt" op="equ" val="2">
                <dgm:shape xmlns:r="http://schemas.openxmlformats.org/officeDocument/2006/relationships" rot="180" type="blockArc" r:blip="">
                  <dgm:adjLst>
                    <dgm:adj idx="1" val="-67.8702"/>
                    <dgm:adj idx="2" val="68.6519"/>
                    <dgm:adj idx="3" val="0.0575"/>
                  </dgm:adjLst>
                </dgm:shape>
              </dgm:if>
              <dgm:else name="Name30">
                <dgm:shape xmlns:r="http://schemas.openxmlformats.org/officeDocument/2006/relationships" rot="180" type="blockArc" r:blip="">
                  <dgm:adjLst>
                    <dgm:adj idx="1" val="-84.8426"/>
                    <dgm:adj idx="2" val="84.8009"/>
                    <dgm:adj idx="3" val="0.0524"/>
                  </dgm:adjLst>
                </dgm:shape>
              </dgm:else>
            </dgm:choose>
          </dgm:else>
        </dgm:choose>
        <dgm:presOf/>
      </dgm:layoutNode>
      <dgm:layoutNode name="Image1" styleLbl="fgImgPlace1">
        <dgm:alg type="sp"/>
        <dgm:shape xmlns:r="http://schemas.openxmlformats.org/officeDocument/2006/relationships" type="ellipse" r:blip="" blipPhldr="1">
          <dgm:adjLst/>
        </dgm:shape>
        <dgm:presOf/>
      </dgm:layoutNode>
      <dgm:layoutNode name="Child1" styleLbl="revTx">
        <dgm:varLst>
          <dgm:chMax val="0"/>
          <dgm:chPref val="0"/>
          <dgm:bulletEnabled val="1"/>
        </dgm:varLst>
        <dgm:choose name="Name31">
          <dgm:if name="Name32" func="var" arg="dir" op="equ" val="norm">
            <dgm:alg type="tx">
              <dgm:param type="parTxLTRAlign" val="l"/>
              <dgm:param type="shpTxLTRAlignCh" val="l"/>
              <dgm:param type="parTxRTLAlign" val="l"/>
              <dgm:param type="shpTxRTLAlignCh" val="l"/>
              <dgm:param type="lnSpAfParP" val="10"/>
            </dgm:alg>
          </dgm:if>
          <dgm:else name="Name3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4" axis="ch ch" ptType="node node" st="1 2" cnt="1 1">
      <dgm:layoutNode name="Image2">
        <dgm:alg type="sp"/>
        <dgm:shape xmlns:r="http://schemas.openxmlformats.org/officeDocument/2006/relationships" r:blip="">
          <dgm:adjLst/>
        </dgm:shape>
        <dgm:presOf/>
        <dgm:constrLst/>
        <dgm:forEach name="Name35" ref="ImageRepeat"/>
      </dgm:layoutNode>
      <dgm:layoutNode name="Child2" styleLbl="revTx">
        <dgm:varLst>
          <dgm:chMax val="0"/>
          <dgm:chPref val="0"/>
          <dgm:bulletEnabled val="1"/>
        </dgm:varLst>
        <dgm:choose name="Name36">
          <dgm:if name="Name37" func="var" arg="dir" op="equ" val="norm">
            <dgm:alg type="tx">
              <dgm:param type="parTxLTRAlign" val="l"/>
              <dgm:param type="shpTxLTRAlignCh" val="l"/>
              <dgm:param type="parTxRTLAlign" val="l"/>
              <dgm:param type="shpTxRTLAlignCh" val="l"/>
              <dgm:param type="lnSpAfParP" val="10"/>
            </dgm:alg>
          </dgm:if>
          <dgm:else name="Name3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9" axis="ch ch" ptType="node node" st="1 3" cnt="1 1">
      <dgm:layoutNode name="Image3">
        <dgm:alg type="sp"/>
        <dgm:shape xmlns:r="http://schemas.openxmlformats.org/officeDocument/2006/relationships" r:blip="">
          <dgm:adjLst/>
        </dgm:shape>
        <dgm:presOf/>
        <dgm:constrLst/>
        <dgm:forEach name="Name40" ref="ImageRepeat"/>
      </dgm:layoutNode>
      <dgm:layoutNode name="Child3" styleLbl="revTx">
        <dgm:varLst>
          <dgm:chMax val="0"/>
          <dgm:chPref val="0"/>
          <dgm:bulletEnabled val="1"/>
        </dgm:varLst>
        <dgm:choose name="Name41">
          <dgm:if name="Name42" func="var" arg="dir" op="equ" val="norm">
            <dgm:alg type="tx">
              <dgm:param type="parTxLTRAlign" val="l"/>
              <dgm:param type="shpTxLTRAlignCh" val="l"/>
              <dgm:param type="parTxRTLAlign" val="l"/>
              <dgm:param type="shpTxRTLAlignCh" val="l"/>
              <dgm:param type="lnSpAfParP" val="10"/>
            </dgm:alg>
          </dgm:if>
          <dgm:else name="Name4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4" axis="ch ch" ptType="node node" st="1 4" cnt="1 1">
      <dgm:layoutNode name="Image4">
        <dgm:alg type="sp"/>
        <dgm:shape xmlns:r="http://schemas.openxmlformats.org/officeDocument/2006/relationships" r:blip="">
          <dgm:adjLst/>
        </dgm:shape>
        <dgm:presOf/>
        <dgm:constrLst/>
        <dgm:forEach name="Name45" ref="ImageRepeat"/>
      </dgm:layoutNode>
      <dgm:layoutNode name="Child4" styleLbl="revTx">
        <dgm:varLst>
          <dgm:chMax val="0"/>
          <dgm:chPref val="0"/>
          <dgm:bulletEnabled val="1"/>
        </dgm:varLst>
        <dgm:choose name="Name46">
          <dgm:if name="Name47" func="var" arg="dir" op="equ" val="norm">
            <dgm:alg type="tx">
              <dgm:param type="parTxLTRAlign" val="l"/>
              <dgm:param type="shpTxLTRAlignCh" val="l"/>
              <dgm:param type="parTxRTLAlign" val="l"/>
              <dgm:param type="shpTxRTLAlignCh" val="l"/>
              <dgm:param type="lnSpAfParP" val="10"/>
            </dgm:alg>
          </dgm:if>
          <dgm:else name="Name4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6T17:02:57.508"/>
    </inkml:context>
    <inkml:brush xml:id="br0">
      <inkml:brushProperty name="width" value="0.1" units="cm"/>
      <inkml:brushProperty name="height" value="0.1" units="cm"/>
      <inkml:brushProperty name="color" value="#E71224"/>
    </inkml:brush>
  </inkml:definitions>
  <inkml:trace contextRef="#ctx0" brushRef="#br0">0 1 24575,'0'0'-8191</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6T17:03:05.789"/>
    </inkml:context>
    <inkml:brush xml:id="br0">
      <inkml:brushProperty name="width" value="0.1" units="cm"/>
      <inkml:brushProperty name="height" value="0.1" units="cm"/>
      <inkml:brushProperty name="color" value="#E71224"/>
    </inkml:brush>
  </inkml:definitions>
  <inkml:trace contextRef="#ctx0" brushRef="#br0">0 0 24575,'0'0'-8191</inkml:trace>
</inkml:ink>
</file>

<file path=ppt/ink/ink1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30T18:15:42.719"/>
    </inkml:context>
    <inkml:brush xml:id="br0">
      <inkml:brushProperty name="width" value="0.1" units="cm"/>
      <inkml:brushProperty name="height" value="0.1" units="cm"/>
      <inkml:brushProperty name="color" value="#E71224"/>
    </inkml:brush>
  </inkml:definitions>
  <inkml:trace contextRef="#ctx0" brushRef="#br0">1 0 24575</inkml:trace>
</inkml:ink>
</file>

<file path=ppt/ink/ink1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30T18:15:44.603"/>
    </inkml:context>
    <inkml:brush xml:id="br0">
      <inkml:brushProperty name="width" value="0.1" units="cm"/>
      <inkml:brushProperty name="height" value="0.1" units="cm"/>
      <inkml:brushProperty name="color" value="#E71224"/>
    </inkml:brush>
  </inkml:definitions>
  <inkml:trace contextRef="#ctx0" brushRef="#br0">0 1 24575,'0'0'-8191</inkml:trace>
</inkml:ink>
</file>

<file path=ppt/ink/ink1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30T18:15:46.284"/>
    </inkml:context>
    <inkml:brush xml:id="br0">
      <inkml:brushProperty name="width" value="0.1" units="cm"/>
      <inkml:brushProperty name="height" value="0.1" units="cm"/>
      <inkml:brushProperty name="color" value="#E71224"/>
    </inkml:brush>
  </inkml:definitions>
  <inkml:trace contextRef="#ctx0" brushRef="#br0">1 1 24575,'0'0'-8191</inkml:trace>
</inkml:ink>
</file>

<file path=ppt/ink/ink1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30T18:15:45.806"/>
    </inkml:context>
    <inkml:brush xml:id="br0">
      <inkml:brushProperty name="width" value="0.1" units="cm"/>
      <inkml:brushProperty name="height" value="0.1" units="cm"/>
      <inkml:brushProperty name="color" value="#E71224"/>
    </inkml:brush>
  </inkml:definitions>
  <inkml:trace contextRef="#ctx0" brushRef="#br0">0 1 24575</inkml:trace>
</inkml:ink>
</file>

<file path=ppt/ink/ink1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30T18:15:47.314"/>
    </inkml:context>
    <inkml:brush xml:id="br0">
      <inkml:brushProperty name="width" value="0.1" units="cm"/>
      <inkml:brushProperty name="height" value="0.1" units="cm"/>
      <inkml:brushProperty name="color" value="#E71224"/>
    </inkml:brush>
  </inkml:definitions>
  <inkml:trace contextRef="#ctx0" brushRef="#br0">0 0 24575,'0'0'-8191</inkml:trace>
</inkml:ink>
</file>

<file path=ppt/ink/ink1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30T18:15:58.168"/>
    </inkml:context>
    <inkml:brush xml:id="br0">
      <inkml:brushProperty name="width" value="0.1" units="cm"/>
      <inkml:brushProperty name="height" value="0.1" units="cm"/>
      <inkml:brushProperty name="color" value="#E71224"/>
    </inkml:brush>
  </inkml:definitions>
  <inkml:trace contextRef="#ctx0" brushRef="#br0">1 1 24575,'0'0'-8191</inkml:trace>
</inkml:ink>
</file>

<file path=ppt/ink/ink1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30T18:15:58.787"/>
    </inkml:context>
    <inkml:brush xml:id="br0">
      <inkml:brushProperty name="width" value="0.1" units="cm"/>
      <inkml:brushProperty name="height" value="0.1" units="cm"/>
      <inkml:brushProperty name="color" value="#E71224"/>
    </inkml:brush>
  </inkml:definitions>
  <inkml:trace contextRef="#ctx0" brushRef="#br0">0 0 24575,'4'0'0</inkml:trace>
</inkml:ink>
</file>

<file path=ppt/ink/ink1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30T18:15:59.784"/>
    </inkml:context>
    <inkml:brush xml:id="br0">
      <inkml:brushProperty name="width" value="0.1" units="cm"/>
      <inkml:brushProperty name="height" value="0.1" units="cm"/>
      <inkml:brushProperty name="color" value="#E71224"/>
    </inkml:brush>
  </inkml:definitions>
  <inkml:trace contextRef="#ctx0" brushRef="#br0">0 1 24575,'0'0'-8191</inkml:trace>
</inkml:ink>
</file>

<file path=ppt/ink/ink1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30T18:16:01.555"/>
    </inkml:context>
    <inkml:brush xml:id="br0">
      <inkml:brushProperty name="width" value="0.1" units="cm"/>
      <inkml:brushProperty name="height" value="0.1" units="cm"/>
      <inkml:brushProperty name="color" value="#E71224"/>
    </inkml:brush>
  </inkml:definitions>
  <inkml:trace contextRef="#ctx0" brushRef="#br0">1 0 24575,'0'0'-8191</inkml:trace>
</inkml:ink>
</file>

<file path=ppt/ink/ink1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30T18:16:03.084"/>
    </inkml:context>
    <inkml:brush xml:id="br0">
      <inkml:brushProperty name="width" value="0.1" units="cm"/>
      <inkml:brushProperty name="height" value="0.1" units="cm"/>
      <inkml:brushProperty name="color" value="#E71224"/>
    </inkml:brush>
  </inkml:definitions>
  <inkml:trace contextRef="#ctx0" brushRef="#br0">1 1 24575,'0'0'-8191</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6T17:03:06.408"/>
    </inkml:context>
    <inkml:brush xml:id="br0">
      <inkml:brushProperty name="width" value="0.1" units="cm"/>
      <inkml:brushProperty name="height" value="0.1" units="cm"/>
      <inkml:brushProperty name="color" value="#E71224"/>
    </inkml:brush>
  </inkml:definitions>
  <inkml:trace contextRef="#ctx0" brushRef="#br0">1 0 24575,'0'0'-8191</inkml:trace>
</inkml:ink>
</file>

<file path=ppt/ink/ink1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30T18:16:03.618"/>
    </inkml:context>
    <inkml:brush xml:id="br0">
      <inkml:brushProperty name="width" value="0.1" units="cm"/>
      <inkml:brushProperty name="height" value="0.1" units="cm"/>
      <inkml:brushProperty name="color" value="#E71224"/>
    </inkml:brush>
  </inkml:definitions>
  <inkml:trace contextRef="#ctx0" brushRef="#br0">0 0 24575,'0'0'-8191</inkml:trace>
</inkml:ink>
</file>

<file path=ppt/ink/ink1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30T18:16:04.333"/>
    </inkml:context>
    <inkml:brush xml:id="br0">
      <inkml:brushProperty name="width" value="0.1" units="cm"/>
      <inkml:brushProperty name="height" value="0.1" units="cm"/>
      <inkml:brushProperty name="color" value="#E71224"/>
    </inkml:brush>
  </inkml:definitions>
  <inkml:trace contextRef="#ctx0" brushRef="#br0">1 0 24575,'0'0'-8191</inkml:trace>
</inkml:ink>
</file>

<file path=ppt/ink/ink1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30T18:16:04.852"/>
    </inkml:context>
    <inkml:brush xml:id="br0">
      <inkml:brushProperty name="width" value="0.1" units="cm"/>
      <inkml:brushProperty name="height" value="0.1" units="cm"/>
      <inkml:brushProperty name="color" value="#E71224"/>
    </inkml:brush>
  </inkml:definitions>
  <inkml:trace contextRef="#ctx0" brushRef="#br0">1 1 24575,'0'0'-8191</inkml:trace>
</inkml:ink>
</file>

<file path=ppt/ink/ink1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30T18:16:05.291"/>
    </inkml:context>
    <inkml:brush xml:id="br0">
      <inkml:brushProperty name="width" value="0.1" units="cm"/>
      <inkml:brushProperty name="height" value="0.1" units="cm"/>
      <inkml:brushProperty name="color" value="#E71224"/>
    </inkml:brush>
  </inkml:definitions>
  <inkml:trace contextRef="#ctx0" brushRef="#br0">1 1 24575,'0'0'-8191</inkml:trace>
</inkml:ink>
</file>

<file path=ppt/ink/ink1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30T18:16:07.833"/>
    </inkml:context>
    <inkml:brush xml:id="br0">
      <inkml:brushProperty name="width" value="0.1" units="cm"/>
      <inkml:brushProperty name="height" value="0.1" units="cm"/>
      <inkml:brushProperty name="color" value="#E71224"/>
    </inkml:brush>
  </inkml:definitions>
  <inkml:trace contextRef="#ctx0" brushRef="#br0">0 1 24575,'0'0'-8191</inkml:trace>
</inkml:ink>
</file>

<file path=ppt/ink/ink1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30T18:16:08.528"/>
    </inkml:context>
    <inkml:brush xml:id="br0">
      <inkml:brushProperty name="width" value="0.1" units="cm"/>
      <inkml:brushProperty name="height" value="0.1" units="cm"/>
      <inkml:brushProperty name="color" value="#E71224"/>
    </inkml:brush>
  </inkml:definitions>
  <inkml:trace contextRef="#ctx0" brushRef="#br0">1 0 24575,'0'0'-8191</inkml:trace>
</inkml:ink>
</file>

<file path=ppt/ink/ink1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30T18:16:13.183"/>
    </inkml:context>
    <inkml:brush xml:id="br0">
      <inkml:brushProperty name="width" value="0.1" units="cm"/>
      <inkml:brushProperty name="height" value="0.1" units="cm"/>
      <inkml:brushProperty name="color" value="#E71224"/>
    </inkml:brush>
  </inkml:definitions>
  <inkml:trace contextRef="#ctx0" brushRef="#br0">1 0 24575,'0'0'-8191</inkml:trace>
</inkml:ink>
</file>

<file path=ppt/ink/ink1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30T18:16:13.716"/>
    </inkml:context>
    <inkml:brush xml:id="br0">
      <inkml:brushProperty name="width" value="0.1" units="cm"/>
      <inkml:brushProperty name="height" value="0.1" units="cm"/>
      <inkml:brushProperty name="color" value="#E71224"/>
    </inkml:brush>
  </inkml:definitions>
  <inkml:trace contextRef="#ctx0" brushRef="#br0">1 0 24575,'0'0'-8191</inkml:trace>
</inkml:ink>
</file>

<file path=ppt/ink/ink1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3T13:21:55.361"/>
    </inkml:context>
    <inkml:brush xml:id="br0">
      <inkml:brushProperty name="width" value="0.2" units="cm"/>
      <inkml:brushProperty name="height" value="0.2" units="cm"/>
      <inkml:brushProperty name="color" value="#E71224"/>
    </inkml:brush>
  </inkml:definitions>
  <inkml:trace contextRef="#ctx0" brushRef="#br0">1 0 24575,'0'0'-8191</inkml:trace>
</inkml:ink>
</file>

<file path=ppt/ink/ink1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3T13:21:56.337"/>
    </inkml:context>
    <inkml:brush xml:id="br0">
      <inkml:brushProperty name="width" value="0.2" units="cm"/>
      <inkml:brushProperty name="height" value="0.2" units="cm"/>
      <inkml:brushProperty name="color" value="#E71224"/>
    </inkml:brush>
  </inkml:definitions>
  <inkml:trace contextRef="#ctx0" brushRef="#br0">0 0 24575,'0'0'-8191</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6T17:03:06.967"/>
    </inkml:context>
    <inkml:brush xml:id="br0">
      <inkml:brushProperty name="width" value="0.1" units="cm"/>
      <inkml:brushProperty name="height" value="0.1" units="cm"/>
      <inkml:brushProperty name="color" value="#E71224"/>
    </inkml:brush>
  </inkml:definitions>
  <inkml:trace contextRef="#ctx0" brushRef="#br0">1 7 24575,'0'-7'0</inkml:trace>
</inkml:ink>
</file>

<file path=ppt/ink/ink1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3T13:21:56.934"/>
    </inkml:context>
    <inkml:brush xml:id="br0">
      <inkml:brushProperty name="width" value="0.2" units="cm"/>
      <inkml:brushProperty name="height" value="0.2" units="cm"/>
      <inkml:brushProperty name="color" value="#E71224"/>
    </inkml:brush>
  </inkml:definitions>
  <inkml:trace contextRef="#ctx0" brushRef="#br0">1 1 24575,'0'0'-8191</inkml:trace>
</inkml:ink>
</file>

<file path=ppt/ink/ink1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3T13:21:57.945"/>
    </inkml:context>
    <inkml:brush xml:id="br0">
      <inkml:brushProperty name="width" value="0.2" units="cm"/>
      <inkml:brushProperty name="height" value="0.2" units="cm"/>
      <inkml:brushProperty name="color" value="#E71224"/>
    </inkml:brush>
  </inkml:definitions>
  <inkml:trace contextRef="#ctx0" brushRef="#br0">0 0 24575,'0'0'-8191</inkml:trace>
</inkml:ink>
</file>

<file path=ppt/ink/ink1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3T13:21:58.560"/>
    </inkml:context>
    <inkml:brush xml:id="br0">
      <inkml:brushProperty name="width" value="0.2" units="cm"/>
      <inkml:brushProperty name="height" value="0.2" units="cm"/>
      <inkml:brushProperty name="color" value="#E71224"/>
    </inkml:brush>
  </inkml:definitions>
  <inkml:trace contextRef="#ctx0" brushRef="#br0">0 0 24575,'0'0'-8191</inkml:trace>
</inkml:ink>
</file>

<file path=ppt/ink/ink1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3T13:21:59.768"/>
    </inkml:context>
    <inkml:brush xml:id="br0">
      <inkml:brushProperty name="width" value="0.2" units="cm"/>
      <inkml:brushProperty name="height" value="0.2" units="cm"/>
      <inkml:brushProperty name="color" value="#E71224"/>
    </inkml:brush>
  </inkml:definitions>
  <inkml:trace contextRef="#ctx0" brushRef="#br0">0 0 24575,'0'0'-8191</inkml:trace>
</inkml:ink>
</file>

<file path=ppt/ink/ink1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3T13:22:01.066"/>
    </inkml:context>
    <inkml:brush xml:id="br0">
      <inkml:brushProperty name="width" value="0.2" units="cm"/>
      <inkml:brushProperty name="height" value="0.2" units="cm"/>
      <inkml:brushProperty name="color" value="#E71224"/>
    </inkml:brush>
  </inkml:definitions>
  <inkml:trace contextRef="#ctx0" brushRef="#br0">1 1 24575,'0'0'-8191</inkml:trace>
</inkml:ink>
</file>

<file path=ppt/ink/ink1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3T13:22:01.876"/>
    </inkml:context>
    <inkml:brush xml:id="br0">
      <inkml:brushProperty name="width" value="0.2" units="cm"/>
      <inkml:brushProperty name="height" value="0.2" units="cm"/>
      <inkml:brushProperty name="color" value="#E71224"/>
    </inkml:brush>
  </inkml:definitions>
  <inkml:trace contextRef="#ctx0" brushRef="#br0">1 1 24575,'0'0'-8191</inkml:trace>
</inkml:ink>
</file>

<file path=ppt/ink/ink1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3T13:22:02.532"/>
    </inkml:context>
    <inkml:brush xml:id="br0">
      <inkml:brushProperty name="width" value="0.2" units="cm"/>
      <inkml:brushProperty name="height" value="0.2" units="cm"/>
      <inkml:brushProperty name="color" value="#E71224"/>
    </inkml:brush>
  </inkml:definitions>
  <inkml:trace contextRef="#ctx0" brushRef="#br0">0 0 24575,'0'0'-8191</inkml:trace>
</inkml:ink>
</file>

<file path=ppt/ink/ink1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3T13:22:05.626"/>
    </inkml:context>
    <inkml:brush xml:id="br0">
      <inkml:brushProperty name="width" value="0.2" units="cm"/>
      <inkml:brushProperty name="height" value="0.2" units="cm"/>
      <inkml:brushProperty name="color" value="#E71224"/>
    </inkml:brush>
  </inkml:definitions>
  <inkml:trace contextRef="#ctx0" brushRef="#br0">1 1 24575,'0'0'-8191</inkml:trace>
</inkml:ink>
</file>

<file path=ppt/ink/ink1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3T13:22:38.702"/>
    </inkml:context>
    <inkml:brush xml:id="br0">
      <inkml:brushProperty name="width" value="0.2" units="cm"/>
      <inkml:brushProperty name="height" value="0.2" units="cm"/>
      <inkml:brushProperty name="color" value="#E71224"/>
    </inkml:brush>
  </inkml:definitions>
  <inkml:trace contextRef="#ctx0" brushRef="#br0">1 1 24575,'0'0'-8191</inkml:trace>
</inkml:ink>
</file>

<file path=ppt/ink/ink1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3T13:22:39.885"/>
    </inkml:context>
    <inkml:brush xml:id="br0">
      <inkml:brushProperty name="width" value="0.2" units="cm"/>
      <inkml:brushProperty name="height" value="0.2" units="cm"/>
      <inkml:brushProperty name="color" value="#E71224"/>
    </inkml:brush>
  </inkml:definitions>
  <inkml:trace contextRef="#ctx0" brushRef="#br0">1 0 24575,'0'0'-8191</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6T17:03:07.431"/>
    </inkml:context>
    <inkml:brush xml:id="br0">
      <inkml:brushProperty name="width" value="0.1" units="cm"/>
      <inkml:brushProperty name="height" value="0.1" units="cm"/>
      <inkml:brushProperty name="color" value="#E71224"/>
    </inkml:brush>
  </inkml:definitions>
  <inkml:trace contextRef="#ctx0" brushRef="#br0">1 1 24575,'0'0'-8191</inkml:trace>
</inkml:ink>
</file>

<file path=ppt/ink/ink1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6T18:02:24.397"/>
    </inkml:context>
    <inkml:brush xml:id="br0">
      <inkml:brushProperty name="width" value="0.1" units="cm"/>
      <inkml:brushProperty name="height" value="0.1" units="cm"/>
      <inkml:brushProperty name="color" value="#E71224"/>
    </inkml:brush>
  </inkml:definitions>
  <inkml:trace contextRef="#ctx0" brushRef="#br0">0 0 24575,'0'0'-8191</inkml:trace>
</inkml:ink>
</file>

<file path=ppt/ink/ink1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6T18:02:25.201"/>
    </inkml:context>
    <inkml:brush xml:id="br0">
      <inkml:brushProperty name="width" value="0.1" units="cm"/>
      <inkml:brushProperty name="height" value="0.1" units="cm"/>
      <inkml:brushProperty name="color" value="#E71224"/>
    </inkml:brush>
  </inkml:definitions>
  <inkml:trace contextRef="#ctx0" brushRef="#br0">1 1 24575,'0'0'-8191</inkml:trace>
</inkml:ink>
</file>

<file path=ppt/ink/ink1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6T18:02:25.682"/>
    </inkml:context>
    <inkml:brush xml:id="br0">
      <inkml:brushProperty name="width" value="0.1" units="cm"/>
      <inkml:brushProperty name="height" value="0.1" units="cm"/>
      <inkml:brushProperty name="color" value="#E71224"/>
    </inkml:brush>
  </inkml:definitions>
  <inkml:trace contextRef="#ctx0" brushRef="#br0">0 1 24575</inkml:trace>
</inkml:ink>
</file>

<file path=ppt/ink/ink1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6T18:02:26.184"/>
    </inkml:context>
    <inkml:brush xml:id="br0">
      <inkml:brushProperty name="width" value="0.1" units="cm"/>
      <inkml:brushProperty name="height" value="0.1" units="cm"/>
      <inkml:brushProperty name="color" value="#E71224"/>
    </inkml:brush>
  </inkml:definitions>
  <inkml:trace contextRef="#ctx0" brushRef="#br0">0 0 24575,'0'0'-8191</inkml:trace>
</inkml:ink>
</file>

<file path=ppt/ink/ink1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6T18:02:27.217"/>
    </inkml:context>
    <inkml:brush xml:id="br0">
      <inkml:brushProperty name="width" value="0.1" units="cm"/>
      <inkml:brushProperty name="height" value="0.1" units="cm"/>
      <inkml:brushProperty name="color" value="#E71224"/>
    </inkml:brush>
  </inkml:definitions>
  <inkml:trace contextRef="#ctx0" brushRef="#br0">0 1 24575,'0'0'-8191</inkml:trace>
</inkml:ink>
</file>

<file path=ppt/ink/ink1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6T18:02:28.385"/>
    </inkml:context>
    <inkml:brush xml:id="br0">
      <inkml:brushProperty name="width" value="0.1" units="cm"/>
      <inkml:brushProperty name="height" value="0.1" units="cm"/>
      <inkml:brushProperty name="color" value="#E71224"/>
    </inkml:brush>
  </inkml:definitions>
  <inkml:trace contextRef="#ctx0" brushRef="#br0">0 1 24575</inkml:trace>
</inkml:ink>
</file>

<file path=ppt/ink/ink1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6T18:02:28.878"/>
    </inkml:context>
    <inkml:brush xml:id="br0">
      <inkml:brushProperty name="width" value="0.1" units="cm"/>
      <inkml:brushProperty name="height" value="0.1" units="cm"/>
      <inkml:brushProperty name="color" value="#E71224"/>
    </inkml:brush>
  </inkml:definitions>
  <inkml:trace contextRef="#ctx0" brushRef="#br0">1 1 24575,'0'0'-8191</inkml:trace>
</inkml:ink>
</file>

<file path=ppt/ink/ink1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6T18:02:29.469"/>
    </inkml:context>
    <inkml:brush xml:id="br0">
      <inkml:brushProperty name="width" value="0.1" units="cm"/>
      <inkml:brushProperty name="height" value="0.1" units="cm"/>
      <inkml:brushProperty name="color" value="#E71224"/>
    </inkml:brush>
  </inkml:definitions>
  <inkml:trace contextRef="#ctx0" brushRef="#br0">0 1 24575,'0'0'-8191</inkml:trace>
</inkml:ink>
</file>

<file path=ppt/ink/ink1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6T18:02:30.650"/>
    </inkml:context>
    <inkml:brush xml:id="br0">
      <inkml:brushProperty name="width" value="0.1" units="cm"/>
      <inkml:brushProperty name="height" value="0.1" units="cm"/>
      <inkml:brushProperty name="color" value="#E71224"/>
    </inkml:brush>
  </inkml:definitions>
  <inkml:trace contextRef="#ctx0" brushRef="#br0">0 1 24575,'0'0'-8191</inkml:trace>
</inkml:ink>
</file>

<file path=ppt/ink/ink1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6T18:02:31.158"/>
    </inkml:context>
    <inkml:brush xml:id="br0">
      <inkml:brushProperty name="width" value="0.1" units="cm"/>
      <inkml:brushProperty name="height" value="0.1" units="cm"/>
      <inkml:brushProperty name="color" value="#E71224"/>
    </inkml:brush>
  </inkml:definitions>
  <inkml:trace contextRef="#ctx0" brushRef="#br0">0 0 24575,'0'0'-8191</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6T17:03:08.005"/>
    </inkml:context>
    <inkml:brush xml:id="br0">
      <inkml:brushProperty name="width" value="0.1" units="cm"/>
      <inkml:brushProperty name="height" value="0.1" units="cm"/>
      <inkml:brushProperty name="color" value="#E71224"/>
    </inkml:brush>
  </inkml:definitions>
  <inkml:trace contextRef="#ctx0" brushRef="#br0">1 1 24575,'0'0'-8191</inkml:trace>
</inkml:ink>
</file>

<file path=ppt/ink/ink1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6T18:02:30.150"/>
    </inkml:context>
    <inkml:brush xml:id="br0">
      <inkml:brushProperty name="width" value="0.1" units="cm"/>
      <inkml:brushProperty name="height" value="0.1" units="cm"/>
      <inkml:brushProperty name="color" value="#E71224"/>
    </inkml:brush>
  </inkml:definitions>
  <inkml:trace contextRef="#ctx0" brushRef="#br0">0 1 24575,'0'0'-8191</inkml:trace>
</inkml:ink>
</file>

<file path=ppt/ink/ink1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6T18:02:31.644"/>
    </inkml:context>
    <inkml:brush xml:id="br0">
      <inkml:brushProperty name="width" value="0.1" units="cm"/>
      <inkml:brushProperty name="height" value="0.1" units="cm"/>
      <inkml:brushProperty name="color" value="#E71224"/>
    </inkml:brush>
  </inkml:definitions>
  <inkml:trace contextRef="#ctx0" brushRef="#br0">0 0 24575,'0'0'-8191</inkml:trace>
</inkml:ink>
</file>

<file path=ppt/ink/ink1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6T18:02:32.193"/>
    </inkml:context>
    <inkml:brush xml:id="br0">
      <inkml:brushProperty name="width" value="0.1" units="cm"/>
      <inkml:brushProperty name="height" value="0.1" units="cm"/>
      <inkml:brushProperty name="color" value="#E71224"/>
    </inkml:brush>
  </inkml:definitions>
  <inkml:trace contextRef="#ctx0" brushRef="#br0">22 1 24575,'0'6'0,"-6"3"0,-9-1 0</inkml:trace>
</inkml:ink>
</file>

<file path=ppt/ink/ink1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6T18:02:32.904"/>
    </inkml:context>
    <inkml:brush xml:id="br0">
      <inkml:brushProperty name="width" value="0.1" units="cm"/>
      <inkml:brushProperty name="height" value="0.1" units="cm"/>
      <inkml:brushProperty name="color" value="#E71224"/>
    </inkml:brush>
  </inkml:definitions>
  <inkml:trace contextRef="#ctx0" brushRef="#br0">1 1 24575,'0'0'-8191</inkml:trace>
</inkml:ink>
</file>

<file path=ppt/ink/ink1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6T18:02:33.359"/>
    </inkml:context>
    <inkml:brush xml:id="br0">
      <inkml:brushProperty name="width" value="0.1" units="cm"/>
      <inkml:brushProperty name="height" value="0.1" units="cm"/>
      <inkml:brushProperty name="color" value="#E71224"/>
    </inkml:brush>
  </inkml:definitions>
  <inkml:trace contextRef="#ctx0" brushRef="#br0">0 0 24575,'0'0'-8191</inkml:trace>
</inkml:ink>
</file>

<file path=ppt/ink/ink1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6T18:02:41.051"/>
    </inkml:context>
    <inkml:brush xml:id="br0">
      <inkml:brushProperty name="width" value="0.1" units="cm"/>
      <inkml:brushProperty name="height" value="0.1" units="cm"/>
      <inkml:brushProperty name="color" value="#E71224"/>
    </inkml:brush>
  </inkml:definitions>
  <inkml:trace contextRef="#ctx0" brushRef="#br0">1 1 24575,'0'0'-8191</inkml:trace>
</inkml:ink>
</file>

<file path=ppt/ink/ink1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6T18:02:42.168"/>
    </inkml:context>
    <inkml:brush xml:id="br0">
      <inkml:brushProperty name="width" value="0.1" units="cm"/>
      <inkml:brushProperty name="height" value="0.1" units="cm"/>
      <inkml:brushProperty name="color" value="#E71224"/>
    </inkml:brush>
  </inkml:definitions>
  <inkml:trace contextRef="#ctx0" brushRef="#br0">1 0 24575,'0'0'-8191</inkml:trace>
</inkml:ink>
</file>

<file path=ppt/ink/ink1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6T18:02:46.866"/>
    </inkml:context>
    <inkml:brush xml:id="br0">
      <inkml:brushProperty name="width" value="0.1" units="cm"/>
      <inkml:brushProperty name="height" value="0.1" units="cm"/>
      <inkml:brushProperty name="color" value="#E71224"/>
    </inkml:brush>
  </inkml:definitions>
  <inkml:trace contextRef="#ctx0" brushRef="#br0">1 1 24575,'0'0'-8191</inkml:trace>
</inkml:ink>
</file>

<file path=ppt/ink/ink1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6T18:02:47.994"/>
    </inkml:context>
    <inkml:brush xml:id="br0">
      <inkml:brushProperty name="width" value="0.1" units="cm"/>
      <inkml:brushProperty name="height" value="0.1" units="cm"/>
      <inkml:brushProperty name="color" value="#E71224"/>
    </inkml:brush>
  </inkml:definitions>
  <inkml:trace contextRef="#ctx0" brushRef="#br0">1 0 24575,'0'0'-8191</inkml:trace>
</inkml:ink>
</file>

<file path=ppt/ink/ink1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6T18:02:49.214"/>
    </inkml:context>
    <inkml:brush xml:id="br0">
      <inkml:brushProperty name="width" value="0.1" units="cm"/>
      <inkml:brushProperty name="height" value="0.1" units="cm"/>
      <inkml:brushProperty name="color" value="#E71224"/>
    </inkml:brush>
  </inkml:definitions>
  <inkml:trace contextRef="#ctx0" brushRef="#br0">0 0 24575</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6T17:03:09.623"/>
    </inkml:context>
    <inkml:brush xml:id="br0">
      <inkml:brushProperty name="width" value="0.1" units="cm"/>
      <inkml:brushProperty name="height" value="0.1" units="cm"/>
      <inkml:brushProperty name="color" value="#E71224"/>
    </inkml:brush>
  </inkml:definitions>
  <inkml:trace contextRef="#ctx0" brushRef="#br0">1 1 24575,'0'0'-8191</inkml:trace>
</inkml:ink>
</file>

<file path=ppt/ink/ink1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6T18:02:52.419"/>
    </inkml:context>
    <inkml:brush xml:id="br0">
      <inkml:brushProperty name="width" value="0.1" units="cm"/>
      <inkml:brushProperty name="height" value="0.1" units="cm"/>
      <inkml:brushProperty name="color" value="#E71224"/>
    </inkml:brush>
  </inkml:definitions>
  <inkml:trace contextRef="#ctx0" brushRef="#br0">0 1 24575,'0'0'-8191</inkml:trace>
</inkml:ink>
</file>

<file path=ppt/ink/ink1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6T18:02:53.908"/>
    </inkml:context>
    <inkml:brush xml:id="br0">
      <inkml:brushProperty name="width" value="0.1" units="cm"/>
      <inkml:brushProperty name="height" value="0.1" units="cm"/>
      <inkml:brushProperty name="color" value="#E71224"/>
    </inkml:brush>
  </inkml:definitions>
  <inkml:trace contextRef="#ctx0" brushRef="#br0">0 0 24575</inkml:trace>
</inkml:ink>
</file>

<file path=ppt/ink/ink1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6T18:02:54.761"/>
    </inkml:context>
    <inkml:brush xml:id="br0">
      <inkml:brushProperty name="width" value="0.1" units="cm"/>
      <inkml:brushProperty name="height" value="0.1" units="cm"/>
      <inkml:brushProperty name="color" value="#E71224"/>
    </inkml:brush>
  </inkml:definitions>
  <inkml:trace contextRef="#ctx0" brushRef="#br0">1 1 24575,'0'0'-8191</inkml:trace>
</inkml:ink>
</file>

<file path=ppt/ink/ink1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6T18:02:58.281"/>
    </inkml:context>
    <inkml:brush xml:id="br0">
      <inkml:brushProperty name="width" value="0.1" units="cm"/>
      <inkml:brushProperty name="height" value="0.1" units="cm"/>
      <inkml:brushProperty name="color" value="#E71224"/>
    </inkml:brush>
  </inkml:definitions>
  <inkml:trace contextRef="#ctx0" brushRef="#br0">0 0 24575</inkml:trace>
</inkml:ink>
</file>

<file path=ppt/ink/ink1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30T18:20:02.613"/>
    </inkml:context>
    <inkml:brush xml:id="br0">
      <inkml:brushProperty name="width" value="0.1" units="cm"/>
      <inkml:brushProperty name="height" value="0.1" units="cm"/>
      <inkml:brushProperty name="color" value="#E71224"/>
    </inkml:brush>
  </inkml:definitions>
  <inkml:trace contextRef="#ctx0" brushRef="#br0">1 1 24575,'0'0'-8191</inkml:trace>
</inkml:ink>
</file>

<file path=ppt/ink/ink1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30T18:20:07.845"/>
    </inkml:context>
    <inkml:brush xml:id="br0">
      <inkml:brushProperty name="width" value="0.1" units="cm"/>
      <inkml:brushProperty name="height" value="0.1" units="cm"/>
      <inkml:brushProperty name="color" value="#E71224"/>
    </inkml:brush>
  </inkml:definitions>
  <inkml:trace contextRef="#ctx0" brushRef="#br0">0 1 24575,'0'0'-8191</inkml:trace>
</inkml:ink>
</file>

<file path=ppt/ink/ink1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30T18:20:08.828"/>
    </inkml:context>
    <inkml:brush xml:id="br0">
      <inkml:brushProperty name="width" value="0.1" units="cm"/>
      <inkml:brushProperty name="height" value="0.1" units="cm"/>
      <inkml:brushProperty name="color" value="#E71224"/>
    </inkml:brush>
  </inkml:definitions>
  <inkml:trace contextRef="#ctx0" brushRef="#br0">1 0 24575,'0'0'-8191</inkml:trace>
</inkml:ink>
</file>

<file path=ppt/ink/ink1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30T18:20:10.727"/>
    </inkml:context>
    <inkml:brush xml:id="br0">
      <inkml:brushProperty name="width" value="0.1" units="cm"/>
      <inkml:brushProperty name="height" value="0.1" units="cm"/>
      <inkml:brushProperty name="color" value="#E71224"/>
    </inkml:brush>
  </inkml:definitions>
  <inkml:trace contextRef="#ctx0" brushRef="#br0">1 1 24575,'0'0'-8191</inkml:trace>
</inkml:ink>
</file>

<file path=ppt/ink/ink1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30T18:20:11.262"/>
    </inkml:context>
    <inkml:brush xml:id="br0">
      <inkml:brushProperty name="width" value="0.1" units="cm"/>
      <inkml:brushProperty name="height" value="0.1" units="cm"/>
      <inkml:brushProperty name="color" value="#E71224"/>
    </inkml:brush>
  </inkml:definitions>
  <inkml:trace contextRef="#ctx0" brushRef="#br0">1 1 24575,'0'0'-8191</inkml:trace>
</inkml:ink>
</file>

<file path=ppt/ink/ink1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30T18:20:11.833"/>
    </inkml:context>
    <inkml:brush xml:id="br0">
      <inkml:brushProperty name="width" value="0.1" units="cm"/>
      <inkml:brushProperty name="height" value="0.1" units="cm"/>
      <inkml:brushProperty name="color" value="#E71224"/>
    </inkml:brush>
  </inkml:definitions>
  <inkml:trace contextRef="#ctx0" brushRef="#br0">0 1 24575,'0'0'-8191</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6T17:03:20.060"/>
    </inkml:context>
    <inkml:brush xml:id="br0">
      <inkml:brushProperty name="width" value="0.1" units="cm"/>
      <inkml:brushProperty name="height" value="0.1" units="cm"/>
      <inkml:brushProperty name="color" value="#E71224"/>
    </inkml:brush>
  </inkml:definitions>
  <inkml:trace contextRef="#ctx0" brushRef="#br0">1 0 24575,'0'0'-8191</inkml:trace>
</inkml:ink>
</file>

<file path=ppt/ink/ink1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30T18:21:26.574"/>
    </inkml:context>
    <inkml:brush xml:id="br0">
      <inkml:brushProperty name="width" value="0.035" units="cm"/>
      <inkml:brushProperty name="height" value="0.035" units="cm"/>
      <inkml:brushProperty name="color" value="#E71224"/>
    </inkml:brush>
  </inkml:definitions>
  <inkml:trace contextRef="#ctx0" brushRef="#br0">0 0 24575</inkml:trace>
</inkml:ink>
</file>

<file path=ppt/ink/ink1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30T18:21:27.027"/>
    </inkml:context>
    <inkml:brush xml:id="br0">
      <inkml:brushProperty name="width" value="0.035" units="cm"/>
      <inkml:brushProperty name="height" value="0.035" units="cm"/>
      <inkml:brushProperty name="color" value="#E71224"/>
    </inkml:brush>
  </inkml:definitions>
  <inkml:trace contextRef="#ctx0" brushRef="#br0">1 1 24575,'0'0'-8191</inkml:trace>
</inkml:ink>
</file>

<file path=ppt/ink/ink1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30T18:21:27.892"/>
    </inkml:context>
    <inkml:brush xml:id="br0">
      <inkml:brushProperty name="width" value="0.035" units="cm"/>
      <inkml:brushProperty name="height" value="0.035" units="cm"/>
      <inkml:brushProperty name="color" value="#E71224"/>
    </inkml:brush>
  </inkml:definitions>
  <inkml:trace contextRef="#ctx0" brushRef="#br0">1 1 24575,'0'0'-8191</inkml:trace>
</inkml:ink>
</file>

<file path=ppt/ink/ink1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30T18:21:28.609"/>
    </inkml:context>
    <inkml:brush xml:id="br0">
      <inkml:brushProperty name="width" value="0.035" units="cm"/>
      <inkml:brushProperty name="height" value="0.035" units="cm"/>
      <inkml:brushProperty name="color" value="#E71224"/>
    </inkml:brush>
  </inkml:definitions>
  <inkml:trace contextRef="#ctx0" brushRef="#br0">1 1 24575,'0'0'-8191</inkml:trace>
</inkml:ink>
</file>

<file path=ppt/ink/ink1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30T18:21:29.205"/>
    </inkml:context>
    <inkml:brush xml:id="br0">
      <inkml:brushProperty name="width" value="0.035" units="cm"/>
      <inkml:brushProperty name="height" value="0.035" units="cm"/>
      <inkml:brushProperty name="color" value="#E71224"/>
    </inkml:brush>
  </inkml:definitions>
  <inkml:trace contextRef="#ctx0" brushRef="#br0">1 22 24575,'0'-4'0,"0"-4"0,0-2-8191</inkml:trace>
</inkml:ink>
</file>

<file path=ppt/ink/ink1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30T18:21:29.722"/>
    </inkml:context>
    <inkml:brush xml:id="br0">
      <inkml:brushProperty name="width" value="0.035" units="cm"/>
      <inkml:brushProperty name="height" value="0.035" units="cm"/>
      <inkml:brushProperty name="color" value="#E71224"/>
    </inkml:brush>
  </inkml:definitions>
  <inkml:trace contextRef="#ctx0" brushRef="#br0">0 0 24575</inkml:trace>
</inkml:ink>
</file>

<file path=ppt/ink/ink1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30T18:21:30.114"/>
    </inkml:context>
    <inkml:brush xml:id="br0">
      <inkml:brushProperty name="width" value="0.035" units="cm"/>
      <inkml:brushProperty name="height" value="0.035" units="cm"/>
      <inkml:brushProperty name="color" value="#E71224"/>
    </inkml:brush>
  </inkml:definitions>
  <inkml:trace contextRef="#ctx0" brushRef="#br0">1 0 24575,'0'0'-8191</inkml:trace>
</inkml:ink>
</file>

<file path=ppt/ink/ink1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30T18:21:30.779"/>
    </inkml:context>
    <inkml:brush xml:id="br0">
      <inkml:brushProperty name="width" value="0.035" units="cm"/>
      <inkml:brushProperty name="height" value="0.035" units="cm"/>
      <inkml:brushProperty name="color" value="#E71224"/>
    </inkml:brush>
  </inkml:definitions>
  <inkml:trace contextRef="#ctx0" brushRef="#br0">1 39 24575,'3'0'0,"2"-4"0,0-4 0,-1-6 0,-1 1-8191</inkml:trace>
</inkml:ink>
</file>

<file path=ppt/ink/ink1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6T18:02:24.397"/>
    </inkml:context>
    <inkml:brush xml:id="br0">
      <inkml:brushProperty name="width" value="0.1" units="cm"/>
      <inkml:brushProperty name="height" value="0.1" units="cm"/>
      <inkml:brushProperty name="color" value="#E71224"/>
    </inkml:brush>
  </inkml:definitions>
  <inkml:trace contextRef="#ctx0" brushRef="#br0">0 0 24575,'0'0'-8191</inkml:trace>
</inkml:ink>
</file>

<file path=ppt/ink/ink1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6T18:02:25.201"/>
    </inkml:context>
    <inkml:brush xml:id="br0">
      <inkml:brushProperty name="width" value="0.1" units="cm"/>
      <inkml:brushProperty name="height" value="0.1" units="cm"/>
      <inkml:brushProperty name="color" value="#E71224"/>
    </inkml:brush>
  </inkml:definitions>
  <inkml:trace contextRef="#ctx0" brushRef="#br0">1 1 24575,'0'0'-8191</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6T17:03:20.666"/>
    </inkml:context>
    <inkml:brush xml:id="br0">
      <inkml:brushProperty name="width" value="0.1" units="cm"/>
      <inkml:brushProperty name="height" value="0.1" units="cm"/>
      <inkml:brushProperty name="color" value="#E71224"/>
    </inkml:brush>
  </inkml:definitions>
  <inkml:trace contextRef="#ctx0" brushRef="#br0">0 1 24575</inkml:trace>
</inkml:ink>
</file>

<file path=ppt/ink/ink1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6T18:02:25.682"/>
    </inkml:context>
    <inkml:brush xml:id="br0">
      <inkml:brushProperty name="width" value="0.1" units="cm"/>
      <inkml:brushProperty name="height" value="0.1" units="cm"/>
      <inkml:brushProperty name="color" value="#E71224"/>
    </inkml:brush>
  </inkml:definitions>
  <inkml:trace contextRef="#ctx0" brushRef="#br0">0 1 24575</inkml:trace>
</inkml:ink>
</file>

<file path=ppt/ink/ink1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6T18:02:26.184"/>
    </inkml:context>
    <inkml:brush xml:id="br0">
      <inkml:brushProperty name="width" value="0.1" units="cm"/>
      <inkml:brushProperty name="height" value="0.1" units="cm"/>
      <inkml:brushProperty name="color" value="#E71224"/>
    </inkml:brush>
  </inkml:definitions>
  <inkml:trace contextRef="#ctx0" brushRef="#br0">0 0 24575,'0'0'-8191</inkml:trace>
</inkml:ink>
</file>

<file path=ppt/ink/ink1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6T18:02:27.217"/>
    </inkml:context>
    <inkml:brush xml:id="br0">
      <inkml:brushProperty name="width" value="0.1" units="cm"/>
      <inkml:brushProperty name="height" value="0.1" units="cm"/>
      <inkml:brushProperty name="color" value="#E71224"/>
    </inkml:brush>
  </inkml:definitions>
  <inkml:trace contextRef="#ctx0" brushRef="#br0">0 1 24575,'0'0'-8191</inkml:trace>
</inkml:ink>
</file>

<file path=ppt/ink/ink1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6T18:02:28.385"/>
    </inkml:context>
    <inkml:brush xml:id="br0">
      <inkml:brushProperty name="width" value="0.1" units="cm"/>
      <inkml:brushProperty name="height" value="0.1" units="cm"/>
      <inkml:brushProperty name="color" value="#E71224"/>
    </inkml:brush>
  </inkml:definitions>
  <inkml:trace contextRef="#ctx0" brushRef="#br0">0 1 24575</inkml:trace>
</inkml:ink>
</file>

<file path=ppt/ink/ink1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6T18:02:28.878"/>
    </inkml:context>
    <inkml:brush xml:id="br0">
      <inkml:brushProperty name="width" value="0.1" units="cm"/>
      <inkml:brushProperty name="height" value="0.1" units="cm"/>
      <inkml:brushProperty name="color" value="#E71224"/>
    </inkml:brush>
  </inkml:definitions>
  <inkml:trace contextRef="#ctx0" brushRef="#br0">1 1 24575,'0'0'-8191</inkml:trace>
</inkml:ink>
</file>

<file path=ppt/ink/ink1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6T18:02:29.469"/>
    </inkml:context>
    <inkml:brush xml:id="br0">
      <inkml:brushProperty name="width" value="0.1" units="cm"/>
      <inkml:brushProperty name="height" value="0.1" units="cm"/>
      <inkml:brushProperty name="color" value="#E71224"/>
    </inkml:brush>
  </inkml:definitions>
  <inkml:trace contextRef="#ctx0" brushRef="#br0">0 1 24575,'0'0'-8191</inkml:trace>
</inkml:ink>
</file>

<file path=ppt/ink/ink1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6T18:02:30.650"/>
    </inkml:context>
    <inkml:brush xml:id="br0">
      <inkml:brushProperty name="width" value="0.1" units="cm"/>
      <inkml:brushProperty name="height" value="0.1" units="cm"/>
      <inkml:brushProperty name="color" value="#E71224"/>
    </inkml:brush>
  </inkml:definitions>
  <inkml:trace contextRef="#ctx0" brushRef="#br0">0 1 24575,'0'0'-8191</inkml:trace>
</inkml:ink>
</file>

<file path=ppt/ink/ink1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6T18:02:31.158"/>
    </inkml:context>
    <inkml:brush xml:id="br0">
      <inkml:brushProperty name="width" value="0.1" units="cm"/>
      <inkml:brushProperty name="height" value="0.1" units="cm"/>
      <inkml:brushProperty name="color" value="#E71224"/>
    </inkml:brush>
  </inkml:definitions>
  <inkml:trace contextRef="#ctx0" brushRef="#br0">0 0 24575,'0'0'-8191</inkml:trace>
</inkml:ink>
</file>

<file path=ppt/ink/ink1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6T18:02:30.150"/>
    </inkml:context>
    <inkml:brush xml:id="br0">
      <inkml:brushProperty name="width" value="0.1" units="cm"/>
      <inkml:brushProperty name="height" value="0.1" units="cm"/>
      <inkml:brushProperty name="color" value="#E71224"/>
    </inkml:brush>
  </inkml:definitions>
  <inkml:trace contextRef="#ctx0" brushRef="#br0">0 1 24575,'0'0'-8191</inkml:trace>
</inkml:ink>
</file>

<file path=ppt/ink/ink1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6T18:02:31.644"/>
    </inkml:context>
    <inkml:brush xml:id="br0">
      <inkml:brushProperty name="width" value="0.1" units="cm"/>
      <inkml:brushProperty name="height" value="0.1" units="cm"/>
      <inkml:brushProperty name="color" value="#E71224"/>
    </inkml:brush>
  </inkml:definitions>
  <inkml:trace contextRef="#ctx0" brushRef="#br0">0 0 24575,'0'0'-8191</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6T17:03:21.394"/>
    </inkml:context>
    <inkml:brush xml:id="br0">
      <inkml:brushProperty name="width" value="0.1" units="cm"/>
      <inkml:brushProperty name="height" value="0.1" units="cm"/>
      <inkml:brushProperty name="color" value="#E71224"/>
    </inkml:brush>
  </inkml:definitions>
  <inkml:trace contextRef="#ctx0" brushRef="#br0">0 0 24575,'0'0'-8191</inkml:trace>
</inkml:ink>
</file>

<file path=ppt/ink/ink1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6T18:02:32.193"/>
    </inkml:context>
    <inkml:brush xml:id="br0">
      <inkml:brushProperty name="width" value="0.1" units="cm"/>
      <inkml:brushProperty name="height" value="0.1" units="cm"/>
      <inkml:brushProperty name="color" value="#E71224"/>
    </inkml:brush>
  </inkml:definitions>
  <inkml:trace contextRef="#ctx0" brushRef="#br0">22 1 24575,'0'6'0,"-6"3"0,-9-1 0</inkml:trace>
</inkml:ink>
</file>

<file path=ppt/ink/ink1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6T18:02:32.904"/>
    </inkml:context>
    <inkml:brush xml:id="br0">
      <inkml:brushProperty name="width" value="0.1" units="cm"/>
      <inkml:brushProperty name="height" value="0.1" units="cm"/>
      <inkml:brushProperty name="color" value="#E71224"/>
    </inkml:brush>
  </inkml:definitions>
  <inkml:trace contextRef="#ctx0" brushRef="#br0">1 1 24575,'0'0'-8191</inkml:trace>
</inkml:ink>
</file>

<file path=ppt/ink/ink1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6T18:02:33.359"/>
    </inkml:context>
    <inkml:brush xml:id="br0">
      <inkml:brushProperty name="width" value="0.1" units="cm"/>
      <inkml:brushProperty name="height" value="0.1" units="cm"/>
      <inkml:brushProperty name="color" value="#E71224"/>
    </inkml:brush>
  </inkml:definitions>
  <inkml:trace contextRef="#ctx0" brushRef="#br0">0 0 24575,'0'0'-8191</inkml:trace>
</inkml:ink>
</file>

<file path=ppt/ink/ink1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6T18:02:41.051"/>
    </inkml:context>
    <inkml:brush xml:id="br0">
      <inkml:brushProperty name="width" value="0.1" units="cm"/>
      <inkml:brushProperty name="height" value="0.1" units="cm"/>
      <inkml:brushProperty name="color" value="#E71224"/>
    </inkml:brush>
  </inkml:definitions>
  <inkml:trace contextRef="#ctx0" brushRef="#br0">1 1 24575,'0'0'-8191</inkml:trace>
</inkml:ink>
</file>

<file path=ppt/ink/ink1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6T18:02:42.168"/>
    </inkml:context>
    <inkml:brush xml:id="br0">
      <inkml:brushProperty name="width" value="0.1" units="cm"/>
      <inkml:brushProperty name="height" value="0.1" units="cm"/>
      <inkml:brushProperty name="color" value="#E71224"/>
    </inkml:brush>
  </inkml:definitions>
  <inkml:trace contextRef="#ctx0" brushRef="#br0">1 0 24575,'0'0'-8191</inkml:trace>
</inkml:ink>
</file>

<file path=ppt/ink/ink1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6T18:02:46.866"/>
    </inkml:context>
    <inkml:brush xml:id="br0">
      <inkml:brushProperty name="width" value="0.1" units="cm"/>
      <inkml:brushProperty name="height" value="0.1" units="cm"/>
      <inkml:brushProperty name="color" value="#E71224"/>
    </inkml:brush>
  </inkml:definitions>
  <inkml:trace contextRef="#ctx0" brushRef="#br0">1 1 24575,'0'0'-8191</inkml:trace>
</inkml:ink>
</file>

<file path=ppt/ink/ink1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6T18:02:47.994"/>
    </inkml:context>
    <inkml:brush xml:id="br0">
      <inkml:brushProperty name="width" value="0.1" units="cm"/>
      <inkml:brushProperty name="height" value="0.1" units="cm"/>
      <inkml:brushProperty name="color" value="#E71224"/>
    </inkml:brush>
  </inkml:definitions>
  <inkml:trace contextRef="#ctx0" brushRef="#br0">1 0 24575,'0'0'-8191</inkml:trace>
</inkml:ink>
</file>

<file path=ppt/ink/ink1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6T18:02:49.214"/>
    </inkml:context>
    <inkml:brush xml:id="br0">
      <inkml:brushProperty name="width" value="0.1" units="cm"/>
      <inkml:brushProperty name="height" value="0.1" units="cm"/>
      <inkml:brushProperty name="color" value="#E71224"/>
    </inkml:brush>
  </inkml:definitions>
  <inkml:trace contextRef="#ctx0" brushRef="#br0">0 0 24575</inkml:trace>
</inkml:ink>
</file>

<file path=ppt/ink/ink1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6T18:02:52.419"/>
    </inkml:context>
    <inkml:brush xml:id="br0">
      <inkml:brushProperty name="width" value="0.1" units="cm"/>
      <inkml:brushProperty name="height" value="0.1" units="cm"/>
      <inkml:brushProperty name="color" value="#E71224"/>
    </inkml:brush>
  </inkml:definitions>
  <inkml:trace contextRef="#ctx0" brushRef="#br0">0 1 24575,'0'0'-8191</inkml:trace>
</inkml:ink>
</file>

<file path=ppt/ink/ink1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6T18:02:53.908"/>
    </inkml:context>
    <inkml:brush xml:id="br0">
      <inkml:brushProperty name="width" value="0.1" units="cm"/>
      <inkml:brushProperty name="height" value="0.1" units="cm"/>
      <inkml:brushProperty name="color" value="#E71224"/>
    </inkml:brush>
  </inkml:definitions>
  <inkml:trace contextRef="#ctx0" brushRef="#br0">0 0 24575</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6T17:03:22.038"/>
    </inkml:context>
    <inkml:brush xml:id="br0">
      <inkml:brushProperty name="width" value="0.1" units="cm"/>
      <inkml:brushProperty name="height" value="0.1" units="cm"/>
      <inkml:brushProperty name="color" value="#E71224"/>
    </inkml:brush>
  </inkml:definitions>
  <inkml:trace contextRef="#ctx0" brushRef="#br0">0 0 24575,'0'0'-8191</inkml:trace>
</inkml:ink>
</file>

<file path=ppt/ink/ink1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6T18:02:54.761"/>
    </inkml:context>
    <inkml:brush xml:id="br0">
      <inkml:brushProperty name="width" value="0.1" units="cm"/>
      <inkml:brushProperty name="height" value="0.1" units="cm"/>
      <inkml:brushProperty name="color" value="#E71224"/>
    </inkml:brush>
  </inkml:definitions>
  <inkml:trace contextRef="#ctx0" brushRef="#br0">1 1 24575,'0'0'-8191</inkml:trace>
</inkml:ink>
</file>

<file path=ppt/ink/ink1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6T18:02:58.281"/>
    </inkml:context>
    <inkml:brush xml:id="br0">
      <inkml:brushProperty name="width" value="0.1" units="cm"/>
      <inkml:brushProperty name="height" value="0.1" units="cm"/>
      <inkml:brushProperty name="color" value="#E71224"/>
    </inkml:brush>
  </inkml:definitions>
  <inkml:trace contextRef="#ctx0" brushRef="#br0">0 0 24575</inkml:trace>
</inkml:ink>
</file>

<file path=ppt/ink/ink1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30T18:20:02.613"/>
    </inkml:context>
    <inkml:brush xml:id="br0">
      <inkml:brushProperty name="width" value="0.1" units="cm"/>
      <inkml:brushProperty name="height" value="0.1" units="cm"/>
      <inkml:brushProperty name="color" value="#E71224"/>
    </inkml:brush>
  </inkml:definitions>
  <inkml:trace contextRef="#ctx0" brushRef="#br0">1 1 24575,'0'0'-8191</inkml:trace>
</inkml:ink>
</file>

<file path=ppt/ink/ink1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30T18:20:07.845"/>
    </inkml:context>
    <inkml:brush xml:id="br0">
      <inkml:brushProperty name="width" value="0.1" units="cm"/>
      <inkml:brushProperty name="height" value="0.1" units="cm"/>
      <inkml:brushProperty name="color" value="#E71224"/>
    </inkml:brush>
  </inkml:definitions>
  <inkml:trace contextRef="#ctx0" brushRef="#br0">0 1 24575,'0'0'-8191</inkml:trace>
</inkml:ink>
</file>

<file path=ppt/ink/ink1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30T18:20:08.828"/>
    </inkml:context>
    <inkml:brush xml:id="br0">
      <inkml:brushProperty name="width" value="0.1" units="cm"/>
      <inkml:brushProperty name="height" value="0.1" units="cm"/>
      <inkml:brushProperty name="color" value="#E71224"/>
    </inkml:brush>
  </inkml:definitions>
  <inkml:trace contextRef="#ctx0" brushRef="#br0">1 0 24575,'0'0'-8191</inkml:trace>
</inkml:ink>
</file>

<file path=ppt/ink/ink1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30T18:20:10.727"/>
    </inkml:context>
    <inkml:brush xml:id="br0">
      <inkml:brushProperty name="width" value="0.1" units="cm"/>
      <inkml:brushProperty name="height" value="0.1" units="cm"/>
      <inkml:brushProperty name="color" value="#E71224"/>
    </inkml:brush>
  </inkml:definitions>
  <inkml:trace contextRef="#ctx0" brushRef="#br0">1 1 24575,'0'0'-8191</inkml:trace>
</inkml:ink>
</file>

<file path=ppt/ink/ink1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30T18:20:11.262"/>
    </inkml:context>
    <inkml:brush xml:id="br0">
      <inkml:brushProperty name="width" value="0.1" units="cm"/>
      <inkml:brushProperty name="height" value="0.1" units="cm"/>
      <inkml:brushProperty name="color" value="#E71224"/>
    </inkml:brush>
  </inkml:definitions>
  <inkml:trace contextRef="#ctx0" brushRef="#br0">1 1 24575,'0'0'-8191</inkml:trace>
</inkml:ink>
</file>

<file path=ppt/ink/ink1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30T18:20:11.833"/>
    </inkml:context>
    <inkml:brush xml:id="br0">
      <inkml:brushProperty name="width" value="0.1" units="cm"/>
      <inkml:brushProperty name="height" value="0.1" units="cm"/>
      <inkml:brushProperty name="color" value="#E71224"/>
    </inkml:brush>
  </inkml:definitions>
  <inkml:trace contextRef="#ctx0" brushRef="#br0">0 1 24575,'0'0'-8191</inkml:trace>
</inkml:ink>
</file>

<file path=ppt/ink/ink1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30T18:21:26.574"/>
    </inkml:context>
    <inkml:brush xml:id="br0">
      <inkml:brushProperty name="width" value="0.035" units="cm"/>
      <inkml:brushProperty name="height" value="0.035" units="cm"/>
      <inkml:brushProperty name="color" value="#E71224"/>
    </inkml:brush>
  </inkml:definitions>
  <inkml:trace contextRef="#ctx0" brushRef="#br0">0 0 24575</inkml:trace>
</inkml:ink>
</file>

<file path=ppt/ink/ink1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30T18:21:27.027"/>
    </inkml:context>
    <inkml:brush xml:id="br0">
      <inkml:brushProperty name="width" value="0.035" units="cm"/>
      <inkml:brushProperty name="height" value="0.035" units="cm"/>
      <inkml:brushProperty name="color" value="#E71224"/>
    </inkml:brush>
  </inkml:definitions>
  <inkml:trace contextRef="#ctx0" brushRef="#br0">1 1 24575,'0'0'-8191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6T17:02:58.461"/>
    </inkml:context>
    <inkml:brush xml:id="br0">
      <inkml:brushProperty name="width" value="0.1" units="cm"/>
      <inkml:brushProperty name="height" value="0.1" units="cm"/>
      <inkml:brushProperty name="color" value="#E71224"/>
    </inkml:brush>
  </inkml:definitions>
  <inkml:trace contextRef="#ctx0" brushRef="#br0">1 0 24575</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6T17:03:28.466"/>
    </inkml:context>
    <inkml:brush xml:id="br0">
      <inkml:brushProperty name="width" value="0.1" units="cm"/>
      <inkml:brushProperty name="height" value="0.1" units="cm"/>
      <inkml:brushProperty name="color" value="#E71224"/>
    </inkml:brush>
  </inkml:definitions>
  <inkml:trace contextRef="#ctx0" brushRef="#br0">1 0 24575,'0'0'-8191</inkml:trace>
</inkml:ink>
</file>

<file path=ppt/ink/ink2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30T18:21:27.892"/>
    </inkml:context>
    <inkml:brush xml:id="br0">
      <inkml:brushProperty name="width" value="0.035" units="cm"/>
      <inkml:brushProperty name="height" value="0.035" units="cm"/>
      <inkml:brushProperty name="color" value="#E71224"/>
    </inkml:brush>
  </inkml:definitions>
  <inkml:trace contextRef="#ctx0" brushRef="#br0">1 1 24575,'0'0'-8191</inkml:trace>
</inkml:ink>
</file>

<file path=ppt/ink/ink2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30T18:21:28.609"/>
    </inkml:context>
    <inkml:brush xml:id="br0">
      <inkml:brushProperty name="width" value="0.035" units="cm"/>
      <inkml:brushProperty name="height" value="0.035" units="cm"/>
      <inkml:brushProperty name="color" value="#E71224"/>
    </inkml:brush>
  </inkml:definitions>
  <inkml:trace contextRef="#ctx0" brushRef="#br0">1 1 24575,'0'0'-8191</inkml:trace>
</inkml:ink>
</file>

<file path=ppt/ink/ink2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30T18:21:29.205"/>
    </inkml:context>
    <inkml:brush xml:id="br0">
      <inkml:brushProperty name="width" value="0.035" units="cm"/>
      <inkml:brushProperty name="height" value="0.035" units="cm"/>
      <inkml:brushProperty name="color" value="#E71224"/>
    </inkml:brush>
  </inkml:definitions>
  <inkml:trace contextRef="#ctx0" brushRef="#br0">1 22 24575,'0'-4'0,"0"-4"0,0-2-8191</inkml:trace>
</inkml:ink>
</file>

<file path=ppt/ink/ink2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30T18:21:29.722"/>
    </inkml:context>
    <inkml:brush xml:id="br0">
      <inkml:brushProperty name="width" value="0.035" units="cm"/>
      <inkml:brushProperty name="height" value="0.035" units="cm"/>
      <inkml:brushProperty name="color" value="#E71224"/>
    </inkml:brush>
  </inkml:definitions>
  <inkml:trace contextRef="#ctx0" brushRef="#br0">0 0 24575</inkml:trace>
</inkml:ink>
</file>

<file path=ppt/ink/ink2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30T18:21:30.114"/>
    </inkml:context>
    <inkml:brush xml:id="br0">
      <inkml:brushProperty name="width" value="0.035" units="cm"/>
      <inkml:brushProperty name="height" value="0.035" units="cm"/>
      <inkml:brushProperty name="color" value="#E71224"/>
    </inkml:brush>
  </inkml:definitions>
  <inkml:trace contextRef="#ctx0" brushRef="#br0">1 0 24575,'0'0'-8191</inkml:trace>
</inkml:ink>
</file>

<file path=ppt/ink/ink2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30T18:21:30.779"/>
    </inkml:context>
    <inkml:brush xml:id="br0">
      <inkml:brushProperty name="width" value="0.035" units="cm"/>
      <inkml:brushProperty name="height" value="0.035" units="cm"/>
      <inkml:brushProperty name="color" value="#E71224"/>
    </inkml:brush>
  </inkml:definitions>
  <inkml:trace contextRef="#ctx0" brushRef="#br0">1 39 24575,'3'0'0,"2"-4"0,0-4 0,-1-6 0,-1 1-8191</inkml:trace>
</inkml:ink>
</file>

<file path=ppt/ink/ink2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6T18:02:24.397"/>
    </inkml:context>
    <inkml:brush xml:id="br0">
      <inkml:brushProperty name="width" value="0.1" units="cm"/>
      <inkml:brushProperty name="height" value="0.1" units="cm"/>
      <inkml:brushProperty name="color" value="#E71224"/>
    </inkml:brush>
  </inkml:definitions>
  <inkml:trace contextRef="#ctx0" brushRef="#br0">0 0 24575,'0'0'-8191</inkml:trace>
</inkml:ink>
</file>

<file path=ppt/ink/ink2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6T18:02:25.201"/>
    </inkml:context>
    <inkml:brush xml:id="br0">
      <inkml:brushProperty name="width" value="0.1" units="cm"/>
      <inkml:brushProperty name="height" value="0.1" units="cm"/>
      <inkml:brushProperty name="color" value="#E71224"/>
    </inkml:brush>
  </inkml:definitions>
  <inkml:trace contextRef="#ctx0" brushRef="#br0">1 1 24575,'0'0'-8191</inkml:trace>
</inkml:ink>
</file>

<file path=ppt/ink/ink2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6T18:02:25.682"/>
    </inkml:context>
    <inkml:brush xml:id="br0">
      <inkml:brushProperty name="width" value="0.1" units="cm"/>
      <inkml:brushProperty name="height" value="0.1" units="cm"/>
      <inkml:brushProperty name="color" value="#E71224"/>
    </inkml:brush>
  </inkml:definitions>
  <inkml:trace contextRef="#ctx0" brushRef="#br0">0 1 24575</inkml:trace>
</inkml:ink>
</file>

<file path=ppt/ink/ink2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6T18:02:26.184"/>
    </inkml:context>
    <inkml:brush xml:id="br0">
      <inkml:brushProperty name="width" value="0.1" units="cm"/>
      <inkml:brushProperty name="height" value="0.1" units="cm"/>
      <inkml:brushProperty name="color" value="#E71224"/>
    </inkml:brush>
  </inkml:definitions>
  <inkml:trace contextRef="#ctx0" brushRef="#br0">0 0 24575,'0'0'-8191</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6T17:03:28.897"/>
    </inkml:context>
    <inkml:brush xml:id="br0">
      <inkml:brushProperty name="width" value="0.1" units="cm"/>
      <inkml:brushProperty name="height" value="0.1" units="cm"/>
      <inkml:brushProperty name="color" value="#E71224"/>
    </inkml:brush>
  </inkml:definitions>
  <inkml:trace contextRef="#ctx0" brushRef="#br0">1 1 24575,'0'0'-8191</inkml:trace>
</inkml:ink>
</file>

<file path=ppt/ink/ink2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6T18:02:27.217"/>
    </inkml:context>
    <inkml:brush xml:id="br0">
      <inkml:brushProperty name="width" value="0.1" units="cm"/>
      <inkml:brushProperty name="height" value="0.1" units="cm"/>
      <inkml:brushProperty name="color" value="#E71224"/>
    </inkml:brush>
  </inkml:definitions>
  <inkml:trace contextRef="#ctx0" brushRef="#br0">0 1 24575,'0'0'-8191</inkml:trace>
</inkml:ink>
</file>

<file path=ppt/ink/ink2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6T18:02:28.385"/>
    </inkml:context>
    <inkml:brush xml:id="br0">
      <inkml:brushProperty name="width" value="0.1" units="cm"/>
      <inkml:brushProperty name="height" value="0.1" units="cm"/>
      <inkml:brushProperty name="color" value="#E71224"/>
    </inkml:brush>
  </inkml:definitions>
  <inkml:trace contextRef="#ctx0" brushRef="#br0">0 1 24575</inkml:trace>
</inkml:ink>
</file>

<file path=ppt/ink/ink2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6T18:02:28.878"/>
    </inkml:context>
    <inkml:brush xml:id="br0">
      <inkml:brushProperty name="width" value="0.1" units="cm"/>
      <inkml:brushProperty name="height" value="0.1" units="cm"/>
      <inkml:brushProperty name="color" value="#E71224"/>
    </inkml:brush>
  </inkml:definitions>
  <inkml:trace contextRef="#ctx0" brushRef="#br0">1 1 24575,'0'0'-8191</inkml:trace>
</inkml:ink>
</file>

<file path=ppt/ink/ink2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6T18:02:29.469"/>
    </inkml:context>
    <inkml:brush xml:id="br0">
      <inkml:brushProperty name="width" value="0.1" units="cm"/>
      <inkml:brushProperty name="height" value="0.1" units="cm"/>
      <inkml:brushProperty name="color" value="#E71224"/>
    </inkml:brush>
  </inkml:definitions>
  <inkml:trace contextRef="#ctx0" brushRef="#br0">0 1 24575,'0'0'-8191</inkml:trace>
</inkml:ink>
</file>

<file path=ppt/ink/ink2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6T18:02:30.650"/>
    </inkml:context>
    <inkml:brush xml:id="br0">
      <inkml:brushProperty name="width" value="0.1" units="cm"/>
      <inkml:brushProperty name="height" value="0.1" units="cm"/>
      <inkml:brushProperty name="color" value="#E71224"/>
    </inkml:brush>
  </inkml:definitions>
  <inkml:trace contextRef="#ctx0" brushRef="#br0">0 1 24575,'0'0'-8191</inkml:trace>
</inkml:ink>
</file>

<file path=ppt/ink/ink2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6T18:02:31.158"/>
    </inkml:context>
    <inkml:brush xml:id="br0">
      <inkml:brushProperty name="width" value="0.1" units="cm"/>
      <inkml:brushProperty name="height" value="0.1" units="cm"/>
      <inkml:brushProperty name="color" value="#E71224"/>
    </inkml:brush>
  </inkml:definitions>
  <inkml:trace contextRef="#ctx0" brushRef="#br0">0 0 24575,'0'0'-8191</inkml:trace>
</inkml:ink>
</file>

<file path=ppt/ink/ink2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6T18:02:30.150"/>
    </inkml:context>
    <inkml:brush xml:id="br0">
      <inkml:brushProperty name="width" value="0.1" units="cm"/>
      <inkml:brushProperty name="height" value="0.1" units="cm"/>
      <inkml:brushProperty name="color" value="#E71224"/>
    </inkml:brush>
  </inkml:definitions>
  <inkml:trace contextRef="#ctx0" brushRef="#br0">0 1 24575,'0'0'-8191</inkml:trace>
</inkml:ink>
</file>

<file path=ppt/ink/ink2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6T18:02:31.644"/>
    </inkml:context>
    <inkml:brush xml:id="br0">
      <inkml:brushProperty name="width" value="0.1" units="cm"/>
      <inkml:brushProperty name="height" value="0.1" units="cm"/>
      <inkml:brushProperty name="color" value="#E71224"/>
    </inkml:brush>
  </inkml:definitions>
  <inkml:trace contextRef="#ctx0" brushRef="#br0">0 0 24575,'0'0'-8191</inkml:trace>
</inkml:ink>
</file>

<file path=ppt/ink/ink2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6T18:02:32.193"/>
    </inkml:context>
    <inkml:brush xml:id="br0">
      <inkml:brushProperty name="width" value="0.1" units="cm"/>
      <inkml:brushProperty name="height" value="0.1" units="cm"/>
      <inkml:brushProperty name="color" value="#E71224"/>
    </inkml:brush>
  </inkml:definitions>
  <inkml:trace contextRef="#ctx0" brushRef="#br0">22 1 24575,'0'6'0,"-6"3"0,-9-1 0</inkml:trace>
</inkml:ink>
</file>

<file path=ppt/ink/ink2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6T18:02:32.904"/>
    </inkml:context>
    <inkml:brush xml:id="br0">
      <inkml:brushProperty name="width" value="0.1" units="cm"/>
      <inkml:brushProperty name="height" value="0.1" units="cm"/>
      <inkml:brushProperty name="color" value="#E71224"/>
    </inkml:brush>
  </inkml:definitions>
  <inkml:trace contextRef="#ctx0" brushRef="#br0">1 1 24575,'0'0'-8191</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6T17:03:29.394"/>
    </inkml:context>
    <inkml:brush xml:id="br0">
      <inkml:brushProperty name="width" value="0.1" units="cm"/>
      <inkml:brushProperty name="height" value="0.1" units="cm"/>
      <inkml:brushProperty name="color" value="#E71224"/>
    </inkml:brush>
  </inkml:definitions>
  <inkml:trace contextRef="#ctx0" brushRef="#br0">0 0 24575,'0'0'-8191</inkml:trace>
</inkml:ink>
</file>

<file path=ppt/ink/ink2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6T18:02:33.359"/>
    </inkml:context>
    <inkml:brush xml:id="br0">
      <inkml:brushProperty name="width" value="0.1" units="cm"/>
      <inkml:brushProperty name="height" value="0.1" units="cm"/>
      <inkml:brushProperty name="color" value="#E71224"/>
    </inkml:brush>
  </inkml:definitions>
  <inkml:trace contextRef="#ctx0" brushRef="#br0">0 0 24575,'0'0'-8191</inkml:trace>
</inkml:ink>
</file>

<file path=ppt/ink/ink2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6T18:02:41.051"/>
    </inkml:context>
    <inkml:brush xml:id="br0">
      <inkml:brushProperty name="width" value="0.1" units="cm"/>
      <inkml:brushProperty name="height" value="0.1" units="cm"/>
      <inkml:brushProperty name="color" value="#E71224"/>
    </inkml:brush>
  </inkml:definitions>
  <inkml:trace contextRef="#ctx0" brushRef="#br0">1 1 24575,'0'0'-8191</inkml:trace>
</inkml:ink>
</file>

<file path=ppt/ink/ink2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6T18:02:42.168"/>
    </inkml:context>
    <inkml:brush xml:id="br0">
      <inkml:brushProperty name="width" value="0.1" units="cm"/>
      <inkml:brushProperty name="height" value="0.1" units="cm"/>
      <inkml:brushProperty name="color" value="#E71224"/>
    </inkml:brush>
  </inkml:definitions>
  <inkml:trace contextRef="#ctx0" brushRef="#br0">1 0 24575,'0'0'-8191</inkml:trace>
</inkml:ink>
</file>

<file path=ppt/ink/ink2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6T18:02:46.866"/>
    </inkml:context>
    <inkml:brush xml:id="br0">
      <inkml:brushProperty name="width" value="0.1" units="cm"/>
      <inkml:brushProperty name="height" value="0.1" units="cm"/>
      <inkml:brushProperty name="color" value="#E71224"/>
    </inkml:brush>
  </inkml:definitions>
  <inkml:trace contextRef="#ctx0" brushRef="#br0">1 1 24575,'0'0'-8191</inkml:trace>
</inkml:ink>
</file>

<file path=ppt/ink/ink2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6T18:02:47.994"/>
    </inkml:context>
    <inkml:brush xml:id="br0">
      <inkml:brushProperty name="width" value="0.1" units="cm"/>
      <inkml:brushProperty name="height" value="0.1" units="cm"/>
      <inkml:brushProperty name="color" value="#E71224"/>
    </inkml:brush>
  </inkml:definitions>
  <inkml:trace contextRef="#ctx0" brushRef="#br0">1 0 24575,'0'0'-8191</inkml:trace>
</inkml:ink>
</file>

<file path=ppt/ink/ink2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6T18:02:49.214"/>
    </inkml:context>
    <inkml:brush xml:id="br0">
      <inkml:brushProperty name="width" value="0.1" units="cm"/>
      <inkml:brushProperty name="height" value="0.1" units="cm"/>
      <inkml:brushProperty name="color" value="#E71224"/>
    </inkml:brush>
  </inkml:definitions>
  <inkml:trace contextRef="#ctx0" brushRef="#br0">0 0 24575</inkml:trace>
</inkml:ink>
</file>

<file path=ppt/ink/ink2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6T18:02:52.419"/>
    </inkml:context>
    <inkml:brush xml:id="br0">
      <inkml:brushProperty name="width" value="0.1" units="cm"/>
      <inkml:brushProperty name="height" value="0.1" units="cm"/>
      <inkml:brushProperty name="color" value="#E71224"/>
    </inkml:brush>
  </inkml:definitions>
  <inkml:trace contextRef="#ctx0" brushRef="#br0">0 1 24575,'0'0'-8191</inkml:trace>
</inkml:ink>
</file>

<file path=ppt/ink/ink2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6T18:02:53.908"/>
    </inkml:context>
    <inkml:brush xml:id="br0">
      <inkml:brushProperty name="width" value="0.1" units="cm"/>
      <inkml:brushProperty name="height" value="0.1" units="cm"/>
      <inkml:brushProperty name="color" value="#E71224"/>
    </inkml:brush>
  </inkml:definitions>
  <inkml:trace contextRef="#ctx0" brushRef="#br0">0 0 24575</inkml:trace>
</inkml:ink>
</file>

<file path=ppt/ink/ink2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6T18:02:54.761"/>
    </inkml:context>
    <inkml:brush xml:id="br0">
      <inkml:brushProperty name="width" value="0.1" units="cm"/>
      <inkml:brushProperty name="height" value="0.1" units="cm"/>
      <inkml:brushProperty name="color" value="#E71224"/>
    </inkml:brush>
  </inkml:definitions>
  <inkml:trace contextRef="#ctx0" brushRef="#br0">1 1 24575,'0'0'-8191</inkml:trace>
</inkml:ink>
</file>

<file path=ppt/ink/ink2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6T18:02:58.281"/>
    </inkml:context>
    <inkml:brush xml:id="br0">
      <inkml:brushProperty name="width" value="0.1" units="cm"/>
      <inkml:brushProperty name="height" value="0.1" units="cm"/>
      <inkml:brushProperty name="color" value="#E71224"/>
    </inkml:brush>
  </inkml:definitions>
  <inkml:trace contextRef="#ctx0" brushRef="#br0">0 0 24575</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6T17:03:30.378"/>
    </inkml:context>
    <inkml:brush xml:id="br0">
      <inkml:brushProperty name="width" value="0.1" units="cm"/>
      <inkml:brushProperty name="height" value="0.1" units="cm"/>
      <inkml:brushProperty name="color" value="#E71224"/>
    </inkml:brush>
  </inkml:definitions>
  <inkml:trace contextRef="#ctx0" brushRef="#br0">0 0 24575</inkml:trace>
</inkml:ink>
</file>

<file path=ppt/ink/ink2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30T18:20:02.613"/>
    </inkml:context>
    <inkml:brush xml:id="br0">
      <inkml:brushProperty name="width" value="0.1" units="cm"/>
      <inkml:brushProperty name="height" value="0.1" units="cm"/>
      <inkml:brushProperty name="color" value="#E71224"/>
    </inkml:brush>
  </inkml:definitions>
  <inkml:trace contextRef="#ctx0" brushRef="#br0">1 1 24575,'0'0'-8191</inkml:trace>
</inkml:ink>
</file>

<file path=ppt/ink/ink2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30T18:20:07.845"/>
    </inkml:context>
    <inkml:brush xml:id="br0">
      <inkml:brushProperty name="width" value="0.1" units="cm"/>
      <inkml:brushProperty name="height" value="0.1" units="cm"/>
      <inkml:brushProperty name="color" value="#E71224"/>
    </inkml:brush>
  </inkml:definitions>
  <inkml:trace contextRef="#ctx0" brushRef="#br0">0 1 24575,'0'0'-8191</inkml:trace>
</inkml:ink>
</file>

<file path=ppt/ink/ink2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30T18:20:08.828"/>
    </inkml:context>
    <inkml:brush xml:id="br0">
      <inkml:brushProperty name="width" value="0.1" units="cm"/>
      <inkml:brushProperty name="height" value="0.1" units="cm"/>
      <inkml:brushProperty name="color" value="#E71224"/>
    </inkml:brush>
  </inkml:definitions>
  <inkml:trace contextRef="#ctx0" brushRef="#br0">1 0 24575,'0'0'-8191</inkml:trace>
</inkml:ink>
</file>

<file path=ppt/ink/ink2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30T18:20:10.727"/>
    </inkml:context>
    <inkml:brush xml:id="br0">
      <inkml:brushProperty name="width" value="0.1" units="cm"/>
      <inkml:brushProperty name="height" value="0.1" units="cm"/>
      <inkml:brushProperty name="color" value="#E71224"/>
    </inkml:brush>
  </inkml:definitions>
  <inkml:trace contextRef="#ctx0" brushRef="#br0">1 1 24575,'0'0'-8191</inkml:trace>
</inkml:ink>
</file>

<file path=ppt/ink/ink2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30T18:20:11.262"/>
    </inkml:context>
    <inkml:brush xml:id="br0">
      <inkml:brushProperty name="width" value="0.1" units="cm"/>
      <inkml:brushProperty name="height" value="0.1" units="cm"/>
      <inkml:brushProperty name="color" value="#E71224"/>
    </inkml:brush>
  </inkml:definitions>
  <inkml:trace contextRef="#ctx0" brushRef="#br0">1 1 24575,'0'0'-8191</inkml:trace>
</inkml:ink>
</file>

<file path=ppt/ink/ink2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30T18:20:11.833"/>
    </inkml:context>
    <inkml:brush xml:id="br0">
      <inkml:brushProperty name="width" value="0.1" units="cm"/>
      <inkml:brushProperty name="height" value="0.1" units="cm"/>
      <inkml:brushProperty name="color" value="#E71224"/>
    </inkml:brush>
  </inkml:definitions>
  <inkml:trace contextRef="#ctx0" brushRef="#br0">0 1 24575,'0'0'-8191</inkml:trace>
</inkml:ink>
</file>

<file path=ppt/ink/ink2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30T18:21:26.574"/>
    </inkml:context>
    <inkml:brush xml:id="br0">
      <inkml:brushProperty name="width" value="0.035" units="cm"/>
      <inkml:brushProperty name="height" value="0.035" units="cm"/>
      <inkml:brushProperty name="color" value="#E71224"/>
    </inkml:brush>
  </inkml:definitions>
  <inkml:trace contextRef="#ctx0" brushRef="#br0">0 0 24575</inkml:trace>
</inkml:ink>
</file>

<file path=ppt/ink/ink2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30T18:21:27.027"/>
    </inkml:context>
    <inkml:brush xml:id="br0">
      <inkml:brushProperty name="width" value="0.035" units="cm"/>
      <inkml:brushProperty name="height" value="0.035" units="cm"/>
      <inkml:brushProperty name="color" value="#E71224"/>
    </inkml:brush>
  </inkml:definitions>
  <inkml:trace contextRef="#ctx0" brushRef="#br0">1 1 24575,'0'0'-8191</inkml:trace>
</inkml:ink>
</file>

<file path=ppt/ink/ink2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30T18:21:27.892"/>
    </inkml:context>
    <inkml:brush xml:id="br0">
      <inkml:brushProperty name="width" value="0.035" units="cm"/>
      <inkml:brushProperty name="height" value="0.035" units="cm"/>
      <inkml:brushProperty name="color" value="#E71224"/>
    </inkml:brush>
  </inkml:definitions>
  <inkml:trace contextRef="#ctx0" brushRef="#br0">1 1 24575,'0'0'-8191</inkml:trace>
</inkml:ink>
</file>

<file path=ppt/ink/ink2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30T18:21:28.609"/>
    </inkml:context>
    <inkml:brush xml:id="br0">
      <inkml:brushProperty name="width" value="0.035" units="cm"/>
      <inkml:brushProperty name="height" value="0.035" units="cm"/>
      <inkml:brushProperty name="color" value="#E71224"/>
    </inkml:brush>
  </inkml:definitions>
  <inkml:trace contextRef="#ctx0" brushRef="#br0">1 1 24575,'0'0'-8191</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6T17:03:31.243"/>
    </inkml:context>
    <inkml:brush xml:id="br0">
      <inkml:brushProperty name="width" value="0.1" units="cm"/>
      <inkml:brushProperty name="height" value="0.1" units="cm"/>
      <inkml:brushProperty name="color" value="#E71224"/>
    </inkml:brush>
  </inkml:definitions>
  <inkml:trace contextRef="#ctx0" brushRef="#br0">1 0 24575,'0'0'-8191</inkml:trace>
</inkml:ink>
</file>

<file path=ppt/ink/ink2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30T18:21:29.205"/>
    </inkml:context>
    <inkml:brush xml:id="br0">
      <inkml:brushProperty name="width" value="0.035" units="cm"/>
      <inkml:brushProperty name="height" value="0.035" units="cm"/>
      <inkml:brushProperty name="color" value="#E71224"/>
    </inkml:brush>
  </inkml:definitions>
  <inkml:trace contextRef="#ctx0" brushRef="#br0">1 22 24575,'0'-4'0,"0"-4"0,0-2-8191</inkml:trace>
</inkml:ink>
</file>

<file path=ppt/ink/ink2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30T18:21:29.722"/>
    </inkml:context>
    <inkml:brush xml:id="br0">
      <inkml:brushProperty name="width" value="0.035" units="cm"/>
      <inkml:brushProperty name="height" value="0.035" units="cm"/>
      <inkml:brushProperty name="color" value="#E71224"/>
    </inkml:brush>
  </inkml:definitions>
  <inkml:trace contextRef="#ctx0" brushRef="#br0">0 0 24575</inkml:trace>
</inkml:ink>
</file>

<file path=ppt/ink/ink2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30T18:21:30.114"/>
    </inkml:context>
    <inkml:brush xml:id="br0">
      <inkml:brushProperty name="width" value="0.035" units="cm"/>
      <inkml:brushProperty name="height" value="0.035" units="cm"/>
      <inkml:brushProperty name="color" value="#E71224"/>
    </inkml:brush>
  </inkml:definitions>
  <inkml:trace contextRef="#ctx0" brushRef="#br0">1 0 24575,'0'0'-8191</inkml:trace>
</inkml:ink>
</file>

<file path=ppt/ink/ink2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30T18:21:30.779"/>
    </inkml:context>
    <inkml:brush xml:id="br0">
      <inkml:brushProperty name="width" value="0.035" units="cm"/>
      <inkml:brushProperty name="height" value="0.035" units="cm"/>
      <inkml:brushProperty name="color" value="#E71224"/>
    </inkml:brush>
  </inkml:definitions>
  <inkml:trace contextRef="#ctx0" brushRef="#br0">1 39 24575,'3'0'0,"2"-4"0,0-4 0,-1-6 0,-1 1-8191</inkml:trace>
</inkml:ink>
</file>

<file path=ppt/ink/ink2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6T18:02:24.397"/>
    </inkml:context>
    <inkml:brush xml:id="br0">
      <inkml:brushProperty name="width" value="0.1" units="cm"/>
      <inkml:brushProperty name="height" value="0.1" units="cm"/>
      <inkml:brushProperty name="color" value="#E71224"/>
    </inkml:brush>
  </inkml:definitions>
  <inkml:trace contextRef="#ctx0" brushRef="#br0">0 0 24575,'0'0'-8191</inkml:trace>
</inkml:ink>
</file>

<file path=ppt/ink/ink2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6T18:02:25.201"/>
    </inkml:context>
    <inkml:brush xml:id="br0">
      <inkml:brushProperty name="width" value="0.1" units="cm"/>
      <inkml:brushProperty name="height" value="0.1" units="cm"/>
      <inkml:brushProperty name="color" value="#E71224"/>
    </inkml:brush>
  </inkml:definitions>
  <inkml:trace contextRef="#ctx0" brushRef="#br0">1 1 24575,'0'0'-8191</inkml:trace>
</inkml:ink>
</file>

<file path=ppt/ink/ink2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6T18:02:25.682"/>
    </inkml:context>
    <inkml:brush xml:id="br0">
      <inkml:brushProperty name="width" value="0.1" units="cm"/>
      <inkml:brushProperty name="height" value="0.1" units="cm"/>
      <inkml:brushProperty name="color" value="#E71224"/>
    </inkml:brush>
  </inkml:definitions>
  <inkml:trace contextRef="#ctx0" brushRef="#br0">0 1 24575</inkml:trace>
</inkml:ink>
</file>

<file path=ppt/ink/ink2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6T18:02:26.184"/>
    </inkml:context>
    <inkml:brush xml:id="br0">
      <inkml:brushProperty name="width" value="0.1" units="cm"/>
      <inkml:brushProperty name="height" value="0.1" units="cm"/>
      <inkml:brushProperty name="color" value="#E71224"/>
    </inkml:brush>
  </inkml:definitions>
  <inkml:trace contextRef="#ctx0" brushRef="#br0">0 0 24575,'0'0'-8191</inkml:trace>
</inkml:ink>
</file>

<file path=ppt/ink/ink2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6T18:02:27.217"/>
    </inkml:context>
    <inkml:brush xml:id="br0">
      <inkml:brushProperty name="width" value="0.1" units="cm"/>
      <inkml:brushProperty name="height" value="0.1" units="cm"/>
      <inkml:brushProperty name="color" value="#E71224"/>
    </inkml:brush>
  </inkml:definitions>
  <inkml:trace contextRef="#ctx0" brushRef="#br0">0 1 24575,'0'0'-8191</inkml:trace>
</inkml:ink>
</file>

<file path=ppt/ink/ink2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6T18:02:28.385"/>
    </inkml:context>
    <inkml:brush xml:id="br0">
      <inkml:brushProperty name="width" value="0.1" units="cm"/>
      <inkml:brushProperty name="height" value="0.1" units="cm"/>
      <inkml:brushProperty name="color" value="#E71224"/>
    </inkml:brush>
  </inkml:definitions>
  <inkml:trace contextRef="#ctx0" brushRef="#br0">0 1 24575</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6T17:03:34.230"/>
    </inkml:context>
    <inkml:brush xml:id="br0">
      <inkml:brushProperty name="width" value="0.1" units="cm"/>
      <inkml:brushProperty name="height" value="0.1" units="cm"/>
      <inkml:brushProperty name="color" value="#E71224"/>
    </inkml:brush>
  </inkml:definitions>
  <inkml:trace contextRef="#ctx0" brushRef="#br0">0 1 24575,'0'0'-8191</inkml:trace>
</inkml:ink>
</file>

<file path=ppt/ink/ink2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6T18:02:28.878"/>
    </inkml:context>
    <inkml:brush xml:id="br0">
      <inkml:brushProperty name="width" value="0.1" units="cm"/>
      <inkml:brushProperty name="height" value="0.1" units="cm"/>
      <inkml:brushProperty name="color" value="#E71224"/>
    </inkml:brush>
  </inkml:definitions>
  <inkml:trace contextRef="#ctx0" brushRef="#br0">1 1 24575,'0'0'-8191</inkml:trace>
</inkml:ink>
</file>

<file path=ppt/ink/ink2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6T18:02:29.469"/>
    </inkml:context>
    <inkml:brush xml:id="br0">
      <inkml:brushProperty name="width" value="0.1" units="cm"/>
      <inkml:brushProperty name="height" value="0.1" units="cm"/>
      <inkml:brushProperty name="color" value="#E71224"/>
    </inkml:brush>
  </inkml:definitions>
  <inkml:trace contextRef="#ctx0" brushRef="#br0">0 1 24575,'0'0'-8191</inkml:trace>
</inkml:ink>
</file>

<file path=ppt/ink/ink2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6T18:02:30.650"/>
    </inkml:context>
    <inkml:brush xml:id="br0">
      <inkml:brushProperty name="width" value="0.1" units="cm"/>
      <inkml:brushProperty name="height" value="0.1" units="cm"/>
      <inkml:brushProperty name="color" value="#E71224"/>
    </inkml:brush>
  </inkml:definitions>
  <inkml:trace contextRef="#ctx0" brushRef="#br0">0 1 24575,'0'0'-8191</inkml:trace>
</inkml:ink>
</file>

<file path=ppt/ink/ink2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6T18:02:31.158"/>
    </inkml:context>
    <inkml:brush xml:id="br0">
      <inkml:brushProperty name="width" value="0.1" units="cm"/>
      <inkml:brushProperty name="height" value="0.1" units="cm"/>
      <inkml:brushProperty name="color" value="#E71224"/>
    </inkml:brush>
  </inkml:definitions>
  <inkml:trace contextRef="#ctx0" brushRef="#br0">0 0 24575,'0'0'-8191</inkml:trace>
</inkml:ink>
</file>

<file path=ppt/ink/ink2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6T18:02:30.150"/>
    </inkml:context>
    <inkml:brush xml:id="br0">
      <inkml:brushProperty name="width" value="0.1" units="cm"/>
      <inkml:brushProperty name="height" value="0.1" units="cm"/>
      <inkml:brushProperty name="color" value="#E71224"/>
    </inkml:brush>
  </inkml:definitions>
  <inkml:trace contextRef="#ctx0" brushRef="#br0">0 1 24575,'0'0'-8191</inkml:trace>
</inkml:ink>
</file>

<file path=ppt/ink/ink2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6T18:02:31.644"/>
    </inkml:context>
    <inkml:brush xml:id="br0">
      <inkml:brushProperty name="width" value="0.1" units="cm"/>
      <inkml:brushProperty name="height" value="0.1" units="cm"/>
      <inkml:brushProperty name="color" value="#E71224"/>
    </inkml:brush>
  </inkml:definitions>
  <inkml:trace contextRef="#ctx0" brushRef="#br0">0 0 24575,'0'0'-8191</inkml:trace>
</inkml:ink>
</file>

<file path=ppt/ink/ink2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6T18:02:32.193"/>
    </inkml:context>
    <inkml:brush xml:id="br0">
      <inkml:brushProperty name="width" value="0.1" units="cm"/>
      <inkml:brushProperty name="height" value="0.1" units="cm"/>
      <inkml:brushProperty name="color" value="#E71224"/>
    </inkml:brush>
  </inkml:definitions>
  <inkml:trace contextRef="#ctx0" brushRef="#br0">22 1 24575,'0'6'0,"-6"3"0,-9-1 0</inkml:trace>
</inkml:ink>
</file>

<file path=ppt/ink/ink2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6T18:02:32.904"/>
    </inkml:context>
    <inkml:brush xml:id="br0">
      <inkml:brushProperty name="width" value="0.1" units="cm"/>
      <inkml:brushProperty name="height" value="0.1" units="cm"/>
      <inkml:brushProperty name="color" value="#E71224"/>
    </inkml:brush>
  </inkml:definitions>
  <inkml:trace contextRef="#ctx0" brushRef="#br0">1 1 24575,'0'0'-8191</inkml:trace>
</inkml:ink>
</file>

<file path=ppt/ink/ink2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6T18:02:33.359"/>
    </inkml:context>
    <inkml:brush xml:id="br0">
      <inkml:brushProperty name="width" value="0.1" units="cm"/>
      <inkml:brushProperty name="height" value="0.1" units="cm"/>
      <inkml:brushProperty name="color" value="#E71224"/>
    </inkml:brush>
  </inkml:definitions>
  <inkml:trace contextRef="#ctx0" brushRef="#br0">0 0 24575,'0'0'-8191</inkml:trace>
</inkml:ink>
</file>

<file path=ppt/ink/ink2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6T18:02:41.051"/>
    </inkml:context>
    <inkml:brush xml:id="br0">
      <inkml:brushProperty name="width" value="0.1" units="cm"/>
      <inkml:brushProperty name="height" value="0.1" units="cm"/>
      <inkml:brushProperty name="color" value="#E71224"/>
    </inkml:brush>
  </inkml:definitions>
  <inkml:trace contextRef="#ctx0" brushRef="#br0">1 1 24575,'0'0'-8191</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6T17:03:34.854"/>
    </inkml:context>
    <inkml:brush xml:id="br0">
      <inkml:brushProperty name="width" value="0.1" units="cm"/>
      <inkml:brushProperty name="height" value="0.1" units="cm"/>
      <inkml:brushProperty name="color" value="#E71224"/>
    </inkml:brush>
  </inkml:definitions>
  <inkml:trace contextRef="#ctx0" brushRef="#br0">0 0 24575,'0'0'-8191</inkml:trace>
</inkml:ink>
</file>

<file path=ppt/ink/ink2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6T18:02:42.168"/>
    </inkml:context>
    <inkml:brush xml:id="br0">
      <inkml:brushProperty name="width" value="0.1" units="cm"/>
      <inkml:brushProperty name="height" value="0.1" units="cm"/>
      <inkml:brushProperty name="color" value="#E71224"/>
    </inkml:brush>
  </inkml:definitions>
  <inkml:trace contextRef="#ctx0" brushRef="#br0">1 0 24575,'0'0'-8191</inkml:trace>
</inkml:ink>
</file>

<file path=ppt/ink/ink2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6T18:02:46.866"/>
    </inkml:context>
    <inkml:brush xml:id="br0">
      <inkml:brushProperty name="width" value="0.1" units="cm"/>
      <inkml:brushProperty name="height" value="0.1" units="cm"/>
      <inkml:brushProperty name="color" value="#E71224"/>
    </inkml:brush>
  </inkml:definitions>
  <inkml:trace contextRef="#ctx0" brushRef="#br0">1 1 24575,'0'0'-8191</inkml:trace>
</inkml:ink>
</file>

<file path=ppt/ink/ink2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6T18:02:47.994"/>
    </inkml:context>
    <inkml:brush xml:id="br0">
      <inkml:brushProperty name="width" value="0.1" units="cm"/>
      <inkml:brushProperty name="height" value="0.1" units="cm"/>
      <inkml:brushProperty name="color" value="#E71224"/>
    </inkml:brush>
  </inkml:definitions>
  <inkml:trace contextRef="#ctx0" brushRef="#br0">1 0 24575,'0'0'-8191</inkml:trace>
</inkml:ink>
</file>

<file path=ppt/ink/ink2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6T18:02:49.214"/>
    </inkml:context>
    <inkml:brush xml:id="br0">
      <inkml:brushProperty name="width" value="0.1" units="cm"/>
      <inkml:brushProperty name="height" value="0.1" units="cm"/>
      <inkml:brushProperty name="color" value="#E71224"/>
    </inkml:brush>
  </inkml:definitions>
  <inkml:trace contextRef="#ctx0" brushRef="#br0">0 0 24575</inkml:trace>
</inkml:ink>
</file>

<file path=ppt/ink/ink2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6T18:02:52.419"/>
    </inkml:context>
    <inkml:brush xml:id="br0">
      <inkml:brushProperty name="width" value="0.1" units="cm"/>
      <inkml:brushProperty name="height" value="0.1" units="cm"/>
      <inkml:brushProperty name="color" value="#E71224"/>
    </inkml:brush>
  </inkml:definitions>
  <inkml:trace contextRef="#ctx0" brushRef="#br0">0 1 24575,'0'0'-8191</inkml:trace>
</inkml:ink>
</file>

<file path=ppt/ink/ink2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6T18:02:53.908"/>
    </inkml:context>
    <inkml:brush xml:id="br0">
      <inkml:brushProperty name="width" value="0.1" units="cm"/>
      <inkml:brushProperty name="height" value="0.1" units="cm"/>
      <inkml:brushProperty name="color" value="#E71224"/>
    </inkml:brush>
  </inkml:definitions>
  <inkml:trace contextRef="#ctx0" brushRef="#br0">0 0 24575</inkml:trace>
</inkml:ink>
</file>

<file path=ppt/ink/ink2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6T18:02:54.761"/>
    </inkml:context>
    <inkml:brush xml:id="br0">
      <inkml:brushProperty name="width" value="0.1" units="cm"/>
      <inkml:brushProperty name="height" value="0.1" units="cm"/>
      <inkml:brushProperty name="color" value="#E71224"/>
    </inkml:brush>
  </inkml:definitions>
  <inkml:trace contextRef="#ctx0" brushRef="#br0">1 1 24575,'0'0'-8191</inkml:trace>
</inkml:ink>
</file>

<file path=ppt/ink/ink2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6T18:02:58.281"/>
    </inkml:context>
    <inkml:brush xml:id="br0">
      <inkml:brushProperty name="width" value="0.1" units="cm"/>
      <inkml:brushProperty name="height" value="0.1" units="cm"/>
      <inkml:brushProperty name="color" value="#E71224"/>
    </inkml:brush>
  </inkml:definitions>
  <inkml:trace contextRef="#ctx0" brushRef="#br0">0 0 24575</inkml:trace>
</inkml:ink>
</file>

<file path=ppt/ink/ink2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30T18:20:02.613"/>
    </inkml:context>
    <inkml:brush xml:id="br0">
      <inkml:brushProperty name="width" value="0.1" units="cm"/>
      <inkml:brushProperty name="height" value="0.1" units="cm"/>
      <inkml:brushProperty name="color" value="#E71224"/>
    </inkml:brush>
  </inkml:definitions>
  <inkml:trace contextRef="#ctx0" brushRef="#br0">1 1 24575,'0'0'-8191</inkml:trace>
</inkml:ink>
</file>

<file path=ppt/ink/ink2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30T18:20:07.845"/>
    </inkml:context>
    <inkml:brush xml:id="br0">
      <inkml:brushProperty name="width" value="0.1" units="cm"/>
      <inkml:brushProperty name="height" value="0.1" units="cm"/>
      <inkml:brushProperty name="color" value="#E71224"/>
    </inkml:brush>
  </inkml:definitions>
  <inkml:trace contextRef="#ctx0" brushRef="#br0">0 1 24575,'0'0'-8191</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6T17:03:36.064"/>
    </inkml:context>
    <inkml:brush xml:id="br0">
      <inkml:brushProperty name="width" value="0.1" units="cm"/>
      <inkml:brushProperty name="height" value="0.1" units="cm"/>
      <inkml:brushProperty name="color" value="#E71224"/>
    </inkml:brush>
  </inkml:definitions>
  <inkml:trace contextRef="#ctx0" brushRef="#br0">1 1 24575,'0'0'-8191</inkml:trace>
</inkml:ink>
</file>

<file path=ppt/ink/ink2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30T18:20:08.828"/>
    </inkml:context>
    <inkml:brush xml:id="br0">
      <inkml:brushProperty name="width" value="0.1" units="cm"/>
      <inkml:brushProperty name="height" value="0.1" units="cm"/>
      <inkml:brushProperty name="color" value="#E71224"/>
    </inkml:brush>
  </inkml:definitions>
  <inkml:trace contextRef="#ctx0" brushRef="#br0">1 0 24575,'0'0'-8191</inkml:trace>
</inkml:ink>
</file>

<file path=ppt/ink/ink2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30T18:20:10.727"/>
    </inkml:context>
    <inkml:brush xml:id="br0">
      <inkml:brushProperty name="width" value="0.1" units="cm"/>
      <inkml:brushProperty name="height" value="0.1" units="cm"/>
      <inkml:brushProperty name="color" value="#E71224"/>
    </inkml:brush>
  </inkml:definitions>
  <inkml:trace contextRef="#ctx0" brushRef="#br0">1 1 24575,'0'0'-8191</inkml:trace>
</inkml:ink>
</file>

<file path=ppt/ink/ink2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30T18:20:11.262"/>
    </inkml:context>
    <inkml:brush xml:id="br0">
      <inkml:brushProperty name="width" value="0.1" units="cm"/>
      <inkml:brushProperty name="height" value="0.1" units="cm"/>
      <inkml:brushProperty name="color" value="#E71224"/>
    </inkml:brush>
  </inkml:definitions>
  <inkml:trace contextRef="#ctx0" brushRef="#br0">1 1 24575,'0'0'-8191</inkml:trace>
</inkml:ink>
</file>

<file path=ppt/ink/ink2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30T18:20:11.833"/>
    </inkml:context>
    <inkml:brush xml:id="br0">
      <inkml:brushProperty name="width" value="0.1" units="cm"/>
      <inkml:brushProperty name="height" value="0.1" units="cm"/>
      <inkml:brushProperty name="color" value="#E71224"/>
    </inkml:brush>
  </inkml:definitions>
  <inkml:trace contextRef="#ctx0" brushRef="#br0">0 1 24575,'0'0'-8191</inkml:trace>
</inkml:ink>
</file>

<file path=ppt/ink/ink2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30T18:21:26.574"/>
    </inkml:context>
    <inkml:brush xml:id="br0">
      <inkml:brushProperty name="width" value="0.035" units="cm"/>
      <inkml:brushProperty name="height" value="0.035" units="cm"/>
      <inkml:brushProperty name="color" value="#E71224"/>
    </inkml:brush>
  </inkml:definitions>
  <inkml:trace contextRef="#ctx0" brushRef="#br0">0 0 24575</inkml:trace>
</inkml:ink>
</file>

<file path=ppt/ink/ink2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30T18:21:27.027"/>
    </inkml:context>
    <inkml:brush xml:id="br0">
      <inkml:brushProperty name="width" value="0.035" units="cm"/>
      <inkml:brushProperty name="height" value="0.035" units="cm"/>
      <inkml:brushProperty name="color" value="#E71224"/>
    </inkml:brush>
  </inkml:definitions>
  <inkml:trace contextRef="#ctx0" brushRef="#br0">1 1 24575,'0'0'-8191</inkml:trace>
</inkml:ink>
</file>

<file path=ppt/ink/ink2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30T18:21:27.892"/>
    </inkml:context>
    <inkml:brush xml:id="br0">
      <inkml:brushProperty name="width" value="0.035" units="cm"/>
      <inkml:brushProperty name="height" value="0.035" units="cm"/>
      <inkml:brushProperty name="color" value="#E71224"/>
    </inkml:brush>
  </inkml:definitions>
  <inkml:trace contextRef="#ctx0" brushRef="#br0">1 1 24575,'0'0'-8191</inkml:trace>
</inkml:ink>
</file>

<file path=ppt/ink/ink2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30T18:21:28.609"/>
    </inkml:context>
    <inkml:brush xml:id="br0">
      <inkml:brushProperty name="width" value="0.035" units="cm"/>
      <inkml:brushProperty name="height" value="0.035" units="cm"/>
      <inkml:brushProperty name="color" value="#E71224"/>
    </inkml:brush>
  </inkml:definitions>
  <inkml:trace contextRef="#ctx0" brushRef="#br0">1 1 24575,'0'0'-8191</inkml:trace>
</inkml:ink>
</file>

<file path=ppt/ink/ink2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30T18:21:29.205"/>
    </inkml:context>
    <inkml:brush xml:id="br0">
      <inkml:brushProperty name="width" value="0.035" units="cm"/>
      <inkml:brushProperty name="height" value="0.035" units="cm"/>
      <inkml:brushProperty name="color" value="#E71224"/>
    </inkml:brush>
  </inkml:definitions>
  <inkml:trace contextRef="#ctx0" brushRef="#br0">1 22 24575,'0'-4'0,"0"-4"0,0-2-8191</inkml:trace>
</inkml:ink>
</file>

<file path=ppt/ink/ink2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30T18:21:29.722"/>
    </inkml:context>
    <inkml:brush xml:id="br0">
      <inkml:brushProperty name="width" value="0.035" units="cm"/>
      <inkml:brushProperty name="height" value="0.035" units="cm"/>
      <inkml:brushProperty name="color" value="#E71224"/>
    </inkml:brush>
  </inkml:definitions>
  <inkml:trace contextRef="#ctx0" brushRef="#br0">0 0 24575</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6T17:03:36.671"/>
    </inkml:context>
    <inkml:brush xml:id="br0">
      <inkml:brushProperty name="width" value="0.1" units="cm"/>
      <inkml:brushProperty name="height" value="0.1" units="cm"/>
      <inkml:brushProperty name="color" value="#E71224"/>
    </inkml:brush>
  </inkml:definitions>
  <inkml:trace contextRef="#ctx0" brushRef="#br0">0 1 24575,'0'0'-8191</inkml:trace>
</inkml:ink>
</file>

<file path=ppt/ink/ink2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30T18:21:30.114"/>
    </inkml:context>
    <inkml:brush xml:id="br0">
      <inkml:brushProperty name="width" value="0.035" units="cm"/>
      <inkml:brushProperty name="height" value="0.035" units="cm"/>
      <inkml:brushProperty name="color" value="#E71224"/>
    </inkml:brush>
  </inkml:definitions>
  <inkml:trace contextRef="#ctx0" brushRef="#br0">1 0 24575,'0'0'-8191</inkml:trace>
</inkml:ink>
</file>

<file path=ppt/ink/ink2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30T18:21:30.779"/>
    </inkml:context>
    <inkml:brush xml:id="br0">
      <inkml:brushProperty name="width" value="0.035" units="cm"/>
      <inkml:brushProperty name="height" value="0.035" units="cm"/>
      <inkml:brushProperty name="color" value="#E71224"/>
    </inkml:brush>
  </inkml:definitions>
  <inkml:trace contextRef="#ctx0" brushRef="#br0">1 39 24575,'3'0'0,"2"-4"0,0-4 0,-1-6 0,-1 1-8191</inkml:trace>
</inkml:ink>
</file>

<file path=ppt/ink/ink2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6T18:02:24.397"/>
    </inkml:context>
    <inkml:brush xml:id="br0">
      <inkml:brushProperty name="width" value="0.1" units="cm"/>
      <inkml:brushProperty name="height" value="0.1" units="cm"/>
      <inkml:brushProperty name="color" value="#E71224"/>
    </inkml:brush>
  </inkml:definitions>
  <inkml:trace contextRef="#ctx0" brushRef="#br0">0 0 24575,'0'0'-8191</inkml:trace>
</inkml:ink>
</file>

<file path=ppt/ink/ink2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6T18:02:25.201"/>
    </inkml:context>
    <inkml:brush xml:id="br0">
      <inkml:brushProperty name="width" value="0.1" units="cm"/>
      <inkml:brushProperty name="height" value="0.1" units="cm"/>
      <inkml:brushProperty name="color" value="#E71224"/>
    </inkml:brush>
  </inkml:definitions>
  <inkml:trace contextRef="#ctx0" brushRef="#br0">1 1 24575,'0'0'-8191</inkml:trace>
</inkml:ink>
</file>

<file path=ppt/ink/ink2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6T18:02:25.682"/>
    </inkml:context>
    <inkml:brush xml:id="br0">
      <inkml:brushProperty name="width" value="0.1" units="cm"/>
      <inkml:brushProperty name="height" value="0.1" units="cm"/>
      <inkml:brushProperty name="color" value="#E71224"/>
    </inkml:brush>
  </inkml:definitions>
  <inkml:trace contextRef="#ctx0" brushRef="#br0">0 1 24575</inkml:trace>
</inkml:ink>
</file>

<file path=ppt/ink/ink2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6T18:02:26.184"/>
    </inkml:context>
    <inkml:brush xml:id="br0">
      <inkml:brushProperty name="width" value="0.1" units="cm"/>
      <inkml:brushProperty name="height" value="0.1" units="cm"/>
      <inkml:brushProperty name="color" value="#E71224"/>
    </inkml:brush>
  </inkml:definitions>
  <inkml:trace contextRef="#ctx0" brushRef="#br0">0 0 24575,'0'0'-8191</inkml:trace>
</inkml:ink>
</file>

<file path=ppt/ink/ink2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6T18:02:27.217"/>
    </inkml:context>
    <inkml:brush xml:id="br0">
      <inkml:brushProperty name="width" value="0.1" units="cm"/>
      <inkml:brushProperty name="height" value="0.1" units="cm"/>
      <inkml:brushProperty name="color" value="#E71224"/>
    </inkml:brush>
  </inkml:definitions>
  <inkml:trace contextRef="#ctx0" brushRef="#br0">0 1 24575,'0'0'-8191</inkml:trace>
</inkml:ink>
</file>

<file path=ppt/ink/ink2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6T18:02:28.385"/>
    </inkml:context>
    <inkml:brush xml:id="br0">
      <inkml:brushProperty name="width" value="0.1" units="cm"/>
      <inkml:brushProperty name="height" value="0.1" units="cm"/>
      <inkml:brushProperty name="color" value="#E71224"/>
    </inkml:brush>
  </inkml:definitions>
  <inkml:trace contextRef="#ctx0" brushRef="#br0">0 1 24575</inkml:trace>
</inkml:ink>
</file>

<file path=ppt/ink/ink2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6T18:02:28.878"/>
    </inkml:context>
    <inkml:brush xml:id="br0">
      <inkml:brushProperty name="width" value="0.1" units="cm"/>
      <inkml:brushProperty name="height" value="0.1" units="cm"/>
      <inkml:brushProperty name="color" value="#E71224"/>
    </inkml:brush>
  </inkml:definitions>
  <inkml:trace contextRef="#ctx0" brushRef="#br0">1 1 24575,'0'0'-8191</inkml:trace>
</inkml:ink>
</file>

<file path=ppt/ink/ink2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6T18:02:29.469"/>
    </inkml:context>
    <inkml:brush xml:id="br0">
      <inkml:brushProperty name="width" value="0.1" units="cm"/>
      <inkml:brushProperty name="height" value="0.1" units="cm"/>
      <inkml:brushProperty name="color" value="#E71224"/>
    </inkml:brush>
  </inkml:definitions>
  <inkml:trace contextRef="#ctx0" brushRef="#br0">0 1 24575,'0'0'-8191</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30T18:00:53.048"/>
    </inkml:context>
    <inkml:brush xml:id="br0">
      <inkml:brushProperty name="width" value="0.1" units="cm"/>
      <inkml:brushProperty name="height" value="0.1" units="cm"/>
      <inkml:brushProperty name="color" value="#E71224"/>
    </inkml:brush>
  </inkml:definitions>
  <inkml:trace contextRef="#ctx0" brushRef="#br0">190 1 24575,'-7'0'0,"-8"0"0,-10 0 0,-7 0 0,-4 0 0,-4 0 0,5 0-8191</inkml:trace>
</inkml:ink>
</file>

<file path=ppt/ink/ink2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6T18:02:30.650"/>
    </inkml:context>
    <inkml:brush xml:id="br0">
      <inkml:brushProperty name="width" value="0.1" units="cm"/>
      <inkml:brushProperty name="height" value="0.1" units="cm"/>
      <inkml:brushProperty name="color" value="#E71224"/>
    </inkml:brush>
  </inkml:definitions>
  <inkml:trace contextRef="#ctx0" brushRef="#br0">0 1 24575,'0'0'-8191</inkml:trace>
</inkml:ink>
</file>

<file path=ppt/ink/ink2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6T18:02:31.158"/>
    </inkml:context>
    <inkml:brush xml:id="br0">
      <inkml:brushProperty name="width" value="0.1" units="cm"/>
      <inkml:brushProperty name="height" value="0.1" units="cm"/>
      <inkml:brushProperty name="color" value="#E71224"/>
    </inkml:brush>
  </inkml:definitions>
  <inkml:trace contextRef="#ctx0" brushRef="#br0">0 0 24575,'0'0'-8191</inkml:trace>
</inkml:ink>
</file>

<file path=ppt/ink/ink2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6T18:02:30.150"/>
    </inkml:context>
    <inkml:brush xml:id="br0">
      <inkml:brushProperty name="width" value="0.1" units="cm"/>
      <inkml:brushProperty name="height" value="0.1" units="cm"/>
      <inkml:brushProperty name="color" value="#E71224"/>
    </inkml:brush>
  </inkml:definitions>
  <inkml:trace contextRef="#ctx0" brushRef="#br0">0 1 24575,'0'0'-8191</inkml:trace>
</inkml:ink>
</file>

<file path=ppt/ink/ink2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6T18:02:31.644"/>
    </inkml:context>
    <inkml:brush xml:id="br0">
      <inkml:brushProperty name="width" value="0.1" units="cm"/>
      <inkml:brushProperty name="height" value="0.1" units="cm"/>
      <inkml:brushProperty name="color" value="#E71224"/>
    </inkml:brush>
  </inkml:definitions>
  <inkml:trace contextRef="#ctx0" brushRef="#br0">0 0 24575,'0'0'-8191</inkml:trace>
</inkml:ink>
</file>

<file path=ppt/ink/ink2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6T18:02:32.193"/>
    </inkml:context>
    <inkml:brush xml:id="br0">
      <inkml:brushProperty name="width" value="0.1" units="cm"/>
      <inkml:brushProperty name="height" value="0.1" units="cm"/>
      <inkml:brushProperty name="color" value="#E71224"/>
    </inkml:brush>
  </inkml:definitions>
  <inkml:trace contextRef="#ctx0" brushRef="#br0">22 1 24575,'0'6'0,"-6"3"0,-9-1 0</inkml:trace>
</inkml:ink>
</file>

<file path=ppt/ink/ink2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6T18:02:32.904"/>
    </inkml:context>
    <inkml:brush xml:id="br0">
      <inkml:brushProperty name="width" value="0.1" units="cm"/>
      <inkml:brushProperty name="height" value="0.1" units="cm"/>
      <inkml:brushProperty name="color" value="#E71224"/>
    </inkml:brush>
  </inkml:definitions>
  <inkml:trace contextRef="#ctx0" brushRef="#br0">1 1 24575,'0'0'-8191</inkml:trace>
</inkml:ink>
</file>

<file path=ppt/ink/ink2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6T18:02:33.359"/>
    </inkml:context>
    <inkml:brush xml:id="br0">
      <inkml:brushProperty name="width" value="0.1" units="cm"/>
      <inkml:brushProperty name="height" value="0.1" units="cm"/>
      <inkml:brushProperty name="color" value="#E71224"/>
    </inkml:brush>
  </inkml:definitions>
  <inkml:trace contextRef="#ctx0" brushRef="#br0">0 0 24575,'0'0'-8191</inkml:trace>
</inkml:ink>
</file>

<file path=ppt/ink/ink2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6T18:02:41.051"/>
    </inkml:context>
    <inkml:brush xml:id="br0">
      <inkml:brushProperty name="width" value="0.1" units="cm"/>
      <inkml:brushProperty name="height" value="0.1" units="cm"/>
      <inkml:brushProperty name="color" value="#E71224"/>
    </inkml:brush>
  </inkml:definitions>
  <inkml:trace contextRef="#ctx0" brushRef="#br0">1 1 24575,'0'0'-8191</inkml:trace>
</inkml:ink>
</file>

<file path=ppt/ink/ink2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6T18:02:42.168"/>
    </inkml:context>
    <inkml:brush xml:id="br0">
      <inkml:brushProperty name="width" value="0.1" units="cm"/>
      <inkml:brushProperty name="height" value="0.1" units="cm"/>
      <inkml:brushProperty name="color" value="#E71224"/>
    </inkml:brush>
  </inkml:definitions>
  <inkml:trace contextRef="#ctx0" brushRef="#br0">1 0 24575,'0'0'-8191</inkml:trace>
</inkml:ink>
</file>

<file path=ppt/ink/ink2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6T18:02:46.866"/>
    </inkml:context>
    <inkml:brush xml:id="br0">
      <inkml:brushProperty name="width" value="0.1" units="cm"/>
      <inkml:brushProperty name="height" value="0.1" units="cm"/>
      <inkml:brushProperty name="color" value="#E71224"/>
    </inkml:brush>
  </inkml:definitions>
  <inkml:trace contextRef="#ctx0" brushRef="#br0">1 1 24575,'0'0'-8191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6T17:03:00.075"/>
    </inkml:context>
    <inkml:brush xml:id="br0">
      <inkml:brushProperty name="width" value="0.1" units="cm"/>
      <inkml:brushProperty name="height" value="0.1" units="cm"/>
      <inkml:brushProperty name="color" value="#E71224"/>
    </inkml:brush>
  </inkml:definitions>
  <inkml:trace contextRef="#ctx0" brushRef="#br0">0 0 24575,'0'0'-8191</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30T18:00:53.642"/>
    </inkml:context>
    <inkml:brush xml:id="br0">
      <inkml:brushProperty name="width" value="0.1" units="cm"/>
      <inkml:brushProperty name="height" value="0.1" units="cm"/>
      <inkml:brushProperty name="color" value="#E71224"/>
    </inkml:brush>
  </inkml:definitions>
  <inkml:trace contextRef="#ctx0" brushRef="#br0">0 1 24575,'0'0'-8191</inkml:trace>
</inkml:ink>
</file>

<file path=ppt/ink/ink3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6T18:02:47.994"/>
    </inkml:context>
    <inkml:brush xml:id="br0">
      <inkml:brushProperty name="width" value="0.1" units="cm"/>
      <inkml:brushProperty name="height" value="0.1" units="cm"/>
      <inkml:brushProperty name="color" value="#E71224"/>
    </inkml:brush>
  </inkml:definitions>
  <inkml:trace contextRef="#ctx0" brushRef="#br0">1 0 24575,'0'0'-8191</inkml:trace>
</inkml:ink>
</file>

<file path=ppt/ink/ink3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6T18:02:49.214"/>
    </inkml:context>
    <inkml:brush xml:id="br0">
      <inkml:brushProperty name="width" value="0.1" units="cm"/>
      <inkml:brushProperty name="height" value="0.1" units="cm"/>
      <inkml:brushProperty name="color" value="#E71224"/>
    </inkml:brush>
  </inkml:definitions>
  <inkml:trace contextRef="#ctx0" brushRef="#br0">0 0 24575</inkml:trace>
</inkml:ink>
</file>

<file path=ppt/ink/ink3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6T18:02:52.419"/>
    </inkml:context>
    <inkml:brush xml:id="br0">
      <inkml:brushProperty name="width" value="0.1" units="cm"/>
      <inkml:brushProperty name="height" value="0.1" units="cm"/>
      <inkml:brushProperty name="color" value="#E71224"/>
    </inkml:brush>
  </inkml:definitions>
  <inkml:trace contextRef="#ctx0" brushRef="#br0">0 1 24575,'0'0'-8191</inkml:trace>
</inkml:ink>
</file>

<file path=ppt/ink/ink3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6T18:02:53.908"/>
    </inkml:context>
    <inkml:brush xml:id="br0">
      <inkml:brushProperty name="width" value="0.1" units="cm"/>
      <inkml:brushProperty name="height" value="0.1" units="cm"/>
      <inkml:brushProperty name="color" value="#E71224"/>
    </inkml:brush>
  </inkml:definitions>
  <inkml:trace contextRef="#ctx0" brushRef="#br0">0 0 24575</inkml:trace>
</inkml:ink>
</file>

<file path=ppt/ink/ink3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6T18:02:54.761"/>
    </inkml:context>
    <inkml:brush xml:id="br0">
      <inkml:brushProperty name="width" value="0.1" units="cm"/>
      <inkml:brushProperty name="height" value="0.1" units="cm"/>
      <inkml:brushProperty name="color" value="#E71224"/>
    </inkml:brush>
  </inkml:definitions>
  <inkml:trace contextRef="#ctx0" brushRef="#br0">1 1 24575,'0'0'-8191</inkml:trace>
</inkml:ink>
</file>

<file path=ppt/ink/ink3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6T18:02:58.281"/>
    </inkml:context>
    <inkml:brush xml:id="br0">
      <inkml:brushProperty name="width" value="0.1" units="cm"/>
      <inkml:brushProperty name="height" value="0.1" units="cm"/>
      <inkml:brushProperty name="color" value="#E71224"/>
    </inkml:brush>
  </inkml:definitions>
  <inkml:trace contextRef="#ctx0" brushRef="#br0">0 0 24575</inkml:trace>
</inkml:ink>
</file>

<file path=ppt/ink/ink3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30T18:20:02.613"/>
    </inkml:context>
    <inkml:brush xml:id="br0">
      <inkml:brushProperty name="width" value="0.1" units="cm"/>
      <inkml:brushProperty name="height" value="0.1" units="cm"/>
      <inkml:brushProperty name="color" value="#E71224"/>
    </inkml:brush>
  </inkml:definitions>
  <inkml:trace contextRef="#ctx0" brushRef="#br0">1 1 24575,'0'0'-8191</inkml:trace>
</inkml:ink>
</file>

<file path=ppt/ink/ink3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30T18:20:07.845"/>
    </inkml:context>
    <inkml:brush xml:id="br0">
      <inkml:brushProperty name="width" value="0.1" units="cm"/>
      <inkml:brushProperty name="height" value="0.1" units="cm"/>
      <inkml:brushProperty name="color" value="#E71224"/>
    </inkml:brush>
  </inkml:definitions>
  <inkml:trace contextRef="#ctx0" brushRef="#br0">0 1 24575,'0'0'-8191</inkml:trace>
</inkml:ink>
</file>

<file path=ppt/ink/ink3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30T18:20:08.828"/>
    </inkml:context>
    <inkml:brush xml:id="br0">
      <inkml:brushProperty name="width" value="0.1" units="cm"/>
      <inkml:brushProperty name="height" value="0.1" units="cm"/>
      <inkml:brushProperty name="color" value="#E71224"/>
    </inkml:brush>
  </inkml:definitions>
  <inkml:trace contextRef="#ctx0" brushRef="#br0">1 0 24575,'0'0'-8191</inkml:trace>
</inkml:ink>
</file>

<file path=ppt/ink/ink3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30T18:20:10.727"/>
    </inkml:context>
    <inkml:brush xml:id="br0">
      <inkml:brushProperty name="width" value="0.1" units="cm"/>
      <inkml:brushProperty name="height" value="0.1" units="cm"/>
      <inkml:brushProperty name="color" value="#E71224"/>
    </inkml:brush>
  </inkml:definitions>
  <inkml:trace contextRef="#ctx0" brushRef="#br0">1 1 24575,'0'0'-8191</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30T18:00:54.207"/>
    </inkml:context>
    <inkml:brush xml:id="br0">
      <inkml:brushProperty name="width" value="0.1" units="cm"/>
      <inkml:brushProperty name="height" value="0.1" units="cm"/>
      <inkml:brushProperty name="color" value="#E71224"/>
    </inkml:brush>
  </inkml:definitions>
  <inkml:trace contextRef="#ctx0" brushRef="#br0">0 1 24575,'0'0'-8191</inkml:trace>
</inkml:ink>
</file>

<file path=ppt/ink/ink3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30T18:20:11.262"/>
    </inkml:context>
    <inkml:brush xml:id="br0">
      <inkml:brushProperty name="width" value="0.1" units="cm"/>
      <inkml:brushProperty name="height" value="0.1" units="cm"/>
      <inkml:brushProperty name="color" value="#E71224"/>
    </inkml:brush>
  </inkml:definitions>
  <inkml:trace contextRef="#ctx0" brushRef="#br0">1 1 24575,'0'0'-8191</inkml:trace>
</inkml:ink>
</file>

<file path=ppt/ink/ink3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30T18:20:11.833"/>
    </inkml:context>
    <inkml:brush xml:id="br0">
      <inkml:brushProperty name="width" value="0.1" units="cm"/>
      <inkml:brushProperty name="height" value="0.1" units="cm"/>
      <inkml:brushProperty name="color" value="#E71224"/>
    </inkml:brush>
  </inkml:definitions>
  <inkml:trace contextRef="#ctx0" brushRef="#br0">0 1 24575,'0'0'-8191</inkml:trace>
</inkml:ink>
</file>

<file path=ppt/ink/ink3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30T18:21:26.574"/>
    </inkml:context>
    <inkml:brush xml:id="br0">
      <inkml:brushProperty name="width" value="0.035" units="cm"/>
      <inkml:brushProperty name="height" value="0.035" units="cm"/>
      <inkml:brushProperty name="color" value="#E71224"/>
    </inkml:brush>
  </inkml:definitions>
  <inkml:trace contextRef="#ctx0" brushRef="#br0">0 0 24575</inkml:trace>
</inkml:ink>
</file>

<file path=ppt/ink/ink3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30T18:21:27.027"/>
    </inkml:context>
    <inkml:brush xml:id="br0">
      <inkml:brushProperty name="width" value="0.035" units="cm"/>
      <inkml:brushProperty name="height" value="0.035" units="cm"/>
      <inkml:brushProperty name="color" value="#E71224"/>
    </inkml:brush>
  </inkml:definitions>
  <inkml:trace contextRef="#ctx0" brushRef="#br0">1 1 24575,'0'0'-8191</inkml:trace>
</inkml:ink>
</file>

<file path=ppt/ink/ink3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30T18:21:27.892"/>
    </inkml:context>
    <inkml:brush xml:id="br0">
      <inkml:brushProperty name="width" value="0.035" units="cm"/>
      <inkml:brushProperty name="height" value="0.035" units="cm"/>
      <inkml:brushProperty name="color" value="#E71224"/>
    </inkml:brush>
  </inkml:definitions>
  <inkml:trace contextRef="#ctx0" brushRef="#br0">1 1 24575,'0'0'-8191</inkml:trace>
</inkml:ink>
</file>

<file path=ppt/ink/ink3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30T18:21:28.609"/>
    </inkml:context>
    <inkml:brush xml:id="br0">
      <inkml:brushProperty name="width" value="0.035" units="cm"/>
      <inkml:brushProperty name="height" value="0.035" units="cm"/>
      <inkml:brushProperty name="color" value="#E71224"/>
    </inkml:brush>
  </inkml:definitions>
  <inkml:trace contextRef="#ctx0" brushRef="#br0">1 1 24575,'0'0'-8191</inkml:trace>
</inkml:ink>
</file>

<file path=ppt/ink/ink3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30T18:21:29.205"/>
    </inkml:context>
    <inkml:brush xml:id="br0">
      <inkml:brushProperty name="width" value="0.035" units="cm"/>
      <inkml:brushProperty name="height" value="0.035" units="cm"/>
      <inkml:brushProperty name="color" value="#E71224"/>
    </inkml:brush>
  </inkml:definitions>
  <inkml:trace contextRef="#ctx0" brushRef="#br0">1 22 24575,'0'-4'0,"0"-4"0,0-2-8191</inkml:trace>
</inkml:ink>
</file>

<file path=ppt/ink/ink3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30T18:21:29.722"/>
    </inkml:context>
    <inkml:brush xml:id="br0">
      <inkml:brushProperty name="width" value="0.035" units="cm"/>
      <inkml:brushProperty name="height" value="0.035" units="cm"/>
      <inkml:brushProperty name="color" value="#E71224"/>
    </inkml:brush>
  </inkml:definitions>
  <inkml:trace contextRef="#ctx0" brushRef="#br0">0 0 24575</inkml:trace>
</inkml:ink>
</file>

<file path=ppt/ink/ink3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30T18:21:30.114"/>
    </inkml:context>
    <inkml:brush xml:id="br0">
      <inkml:brushProperty name="width" value="0.035" units="cm"/>
      <inkml:brushProperty name="height" value="0.035" units="cm"/>
      <inkml:brushProperty name="color" value="#E71224"/>
    </inkml:brush>
  </inkml:definitions>
  <inkml:trace contextRef="#ctx0" brushRef="#br0">1 0 24575,'0'0'-8191</inkml:trace>
</inkml:ink>
</file>

<file path=ppt/ink/ink3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30T18:21:30.779"/>
    </inkml:context>
    <inkml:brush xml:id="br0">
      <inkml:brushProperty name="width" value="0.035" units="cm"/>
      <inkml:brushProperty name="height" value="0.035" units="cm"/>
      <inkml:brushProperty name="color" value="#E71224"/>
    </inkml:brush>
  </inkml:definitions>
  <inkml:trace contextRef="#ctx0" brushRef="#br0">1 39 24575,'3'0'0,"2"-4"0,0-4 0,-1-6 0,-1 1-8191</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30T18:00:54.750"/>
    </inkml:context>
    <inkml:brush xml:id="br0">
      <inkml:brushProperty name="width" value="0.1" units="cm"/>
      <inkml:brushProperty name="height" value="0.1" units="cm"/>
      <inkml:brushProperty name="color" value="#E71224"/>
    </inkml:brush>
  </inkml:definitions>
  <inkml:trace contextRef="#ctx0" brushRef="#br0">0 0 24575,'0'0'-8191</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30T18:00:56.489"/>
    </inkml:context>
    <inkml:brush xml:id="br0">
      <inkml:brushProperty name="width" value="0.1" units="cm"/>
      <inkml:brushProperty name="height" value="0.1" units="cm"/>
      <inkml:brushProperty name="color" value="#E71224"/>
    </inkml:brush>
  </inkml:definitions>
  <inkml:trace contextRef="#ctx0" brushRef="#br0">1 1 24575,'0'0'-8191</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30T18:00:56.958"/>
    </inkml:context>
    <inkml:brush xml:id="br0">
      <inkml:brushProperty name="width" value="0.1" units="cm"/>
      <inkml:brushProperty name="height" value="0.1" units="cm"/>
      <inkml:brushProperty name="color" value="#E71224"/>
    </inkml:brush>
  </inkml:definitions>
  <inkml:trace contextRef="#ctx0" brushRef="#br0">17 0 24575,'0'7'0,"0"9"0,-7 9 0,-2 0-8191</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30T18:00:56.031"/>
    </inkml:context>
    <inkml:brush xml:id="br0">
      <inkml:brushProperty name="width" value="0.1" units="cm"/>
      <inkml:brushProperty name="height" value="0.1" units="cm"/>
      <inkml:brushProperty name="color" value="#E71224"/>
    </inkml:brush>
  </inkml:definitions>
  <inkml:trace contextRef="#ctx0" brushRef="#br0">0 0 24575,'0'0'-8191</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30T18:00:57.554"/>
    </inkml:context>
    <inkml:brush xml:id="br0">
      <inkml:brushProperty name="width" value="0.1" units="cm"/>
      <inkml:brushProperty name="height" value="0.1" units="cm"/>
      <inkml:brushProperty name="color" value="#E71224"/>
    </inkml:brush>
  </inkml:definitions>
  <inkml:trace contextRef="#ctx0" brushRef="#br0">1 0 24575,'0'0'-8191</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6T17:03:41.657"/>
    </inkml:context>
    <inkml:brush xml:id="br0">
      <inkml:brushProperty name="width" value="0.1" units="cm"/>
      <inkml:brushProperty name="height" value="0.1" units="cm"/>
      <inkml:brushProperty name="color" value="#E71224"/>
    </inkml:brush>
  </inkml:definitions>
  <inkml:trace contextRef="#ctx0" brushRef="#br0">1 0 24575,'0'0'-8191</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6T17:03:42.132"/>
    </inkml:context>
    <inkml:brush xml:id="br0">
      <inkml:brushProperty name="width" value="0.1" units="cm"/>
      <inkml:brushProperty name="height" value="0.1" units="cm"/>
      <inkml:brushProperty name="color" value="#E71224"/>
    </inkml:brush>
  </inkml:definitions>
  <inkml:trace contextRef="#ctx0" brushRef="#br0">1 0 24575,'0'0'-8191</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6T17:03:42.699"/>
    </inkml:context>
    <inkml:brush xml:id="br0">
      <inkml:brushProperty name="width" value="0.1" units="cm"/>
      <inkml:brushProperty name="height" value="0.1" units="cm"/>
      <inkml:brushProperty name="color" value="#E71224"/>
    </inkml:brush>
  </inkml:definitions>
  <inkml:trace contextRef="#ctx0" brushRef="#br0">0 1 24575,'0'0'-8191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6T17:03:00.524"/>
    </inkml:context>
    <inkml:brush xml:id="br0">
      <inkml:brushProperty name="width" value="0.1" units="cm"/>
      <inkml:brushProperty name="height" value="0.1" units="cm"/>
      <inkml:brushProperty name="color" value="#E71224"/>
    </inkml:brush>
  </inkml:definitions>
  <inkml:trace contextRef="#ctx0" brushRef="#br0">1 0 24575,'0'0'-8191</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6T17:03:43.154"/>
    </inkml:context>
    <inkml:brush xml:id="br0">
      <inkml:brushProperty name="width" value="0.1" units="cm"/>
      <inkml:brushProperty name="height" value="0.1" units="cm"/>
      <inkml:brushProperty name="color" value="#E71224"/>
    </inkml:brush>
  </inkml:definitions>
  <inkml:trace contextRef="#ctx0" brushRef="#br0">1 0 24575,'0'0'-8191</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6T17:03:43.673"/>
    </inkml:context>
    <inkml:brush xml:id="br0">
      <inkml:brushProperty name="width" value="0.1" units="cm"/>
      <inkml:brushProperty name="height" value="0.1" units="cm"/>
      <inkml:brushProperty name="color" value="#E71224"/>
    </inkml:brush>
  </inkml:definitions>
  <inkml:trace contextRef="#ctx0" brushRef="#br0">1 1 24575,'0'0'-8191</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6T17:03:44.362"/>
    </inkml:context>
    <inkml:brush xml:id="br0">
      <inkml:brushProperty name="width" value="0.1" units="cm"/>
      <inkml:brushProperty name="height" value="0.1" units="cm"/>
      <inkml:brushProperty name="color" value="#E71224"/>
    </inkml:brush>
  </inkml:definitions>
  <inkml:trace contextRef="#ctx0" brushRef="#br0">0 1 24575,'0'0'-8191</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6T17:03:44.907"/>
    </inkml:context>
    <inkml:brush xml:id="br0">
      <inkml:brushProperty name="width" value="0.1" units="cm"/>
      <inkml:brushProperty name="height" value="0.1" units="cm"/>
      <inkml:brushProperty name="color" value="#E71224"/>
    </inkml:brush>
  </inkml:definitions>
  <inkml:trace contextRef="#ctx0" brushRef="#br0">1 7 24575,'6'0'0,"9"-6"0</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6T17:03:46.177"/>
    </inkml:context>
    <inkml:brush xml:id="br0">
      <inkml:brushProperty name="width" value="0.1" units="cm"/>
      <inkml:brushProperty name="height" value="0.1" units="cm"/>
      <inkml:brushProperty name="color" value="#E71224"/>
    </inkml:brush>
  </inkml:definitions>
  <inkml:trace contextRef="#ctx0" brushRef="#br0">1 1 24575,'0'0'-8191</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6T17:03:47.302"/>
    </inkml:context>
    <inkml:brush xml:id="br0">
      <inkml:brushProperty name="width" value="0.1" units="cm"/>
      <inkml:brushProperty name="height" value="0.1" units="cm"/>
      <inkml:brushProperty name="color" value="#E71224"/>
    </inkml:brush>
  </inkml:definitions>
  <inkml:trace contextRef="#ctx0" brushRef="#br0">0 0 24575,'0'0'-8191</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6T17:03:47.767"/>
    </inkml:context>
    <inkml:brush xml:id="br0">
      <inkml:brushProperty name="width" value="0.1" units="cm"/>
      <inkml:brushProperty name="height" value="0.1" units="cm"/>
      <inkml:brushProperty name="color" value="#E71224"/>
    </inkml:brush>
  </inkml:definitions>
  <inkml:trace contextRef="#ctx0" brushRef="#br0">0 0 24575,'0'0'-8191</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6T17:03:48.646"/>
    </inkml:context>
    <inkml:brush xml:id="br0">
      <inkml:brushProperty name="width" value="0.1" units="cm"/>
      <inkml:brushProperty name="height" value="0.1" units="cm"/>
      <inkml:brushProperty name="color" value="#E71224"/>
    </inkml:brush>
  </inkml:definitions>
  <inkml:trace contextRef="#ctx0" brushRef="#br0">1 1 24575,'0'0'-8191</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6T17:03:49.984"/>
    </inkml:context>
    <inkml:brush xml:id="br0">
      <inkml:brushProperty name="width" value="0.1" units="cm"/>
      <inkml:brushProperty name="height" value="0.1" units="cm"/>
      <inkml:brushProperty name="color" value="#E71224"/>
    </inkml:brush>
  </inkml:definitions>
  <inkml:trace contextRef="#ctx0" brushRef="#br0">1 0 24575,'0'0'-8191</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6T17:03:51.309"/>
    </inkml:context>
    <inkml:brush xml:id="br0">
      <inkml:brushProperty name="width" value="0.1" units="cm"/>
      <inkml:brushProperty name="height" value="0.1" units="cm"/>
      <inkml:brushProperty name="color" value="#E71224"/>
    </inkml:brush>
  </inkml:definitions>
  <inkml:trace contextRef="#ctx0" brushRef="#br0">1 1 24575,'0'0'-8191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6T17:03:01.373"/>
    </inkml:context>
    <inkml:brush xml:id="br0">
      <inkml:brushProperty name="width" value="0.1" units="cm"/>
      <inkml:brushProperty name="height" value="0.1" units="cm"/>
      <inkml:brushProperty name="color" value="#E71224"/>
    </inkml:brush>
  </inkml:definitions>
  <inkml:trace contextRef="#ctx0" brushRef="#br0">0 1 24575,'7'0'0</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6T17:03:52.247"/>
    </inkml:context>
    <inkml:brush xml:id="br0">
      <inkml:brushProperty name="width" value="0.1" units="cm"/>
      <inkml:brushProperty name="height" value="0.1" units="cm"/>
      <inkml:brushProperty name="color" value="#E71224"/>
    </inkml:brush>
  </inkml:definitions>
  <inkml:trace contextRef="#ctx0" brushRef="#br0">0 0 24575,'0'0'-8191</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30T18:00:45.903"/>
    </inkml:context>
    <inkml:brush xml:id="br0">
      <inkml:brushProperty name="width" value="0.1" units="cm"/>
      <inkml:brushProperty name="height" value="0.1" units="cm"/>
      <inkml:brushProperty name="color" value="#E71224"/>
    </inkml:brush>
  </inkml:definitions>
  <inkml:trace contextRef="#ctx0" brushRef="#br0">0 1 24575,'0'0'-8191</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30T18:00:46.538"/>
    </inkml:context>
    <inkml:brush xml:id="br0">
      <inkml:brushProperty name="width" value="0.1" units="cm"/>
      <inkml:brushProperty name="height" value="0.1" units="cm"/>
      <inkml:brushProperty name="color" value="#E71224"/>
    </inkml:brush>
  </inkml:definitions>
  <inkml:trace contextRef="#ctx0" brushRef="#br0">1 1 24575</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30T18:00:47.369"/>
    </inkml:context>
    <inkml:brush xml:id="br0">
      <inkml:brushProperty name="width" value="0.1" units="cm"/>
      <inkml:brushProperty name="height" value="0.1" units="cm"/>
      <inkml:brushProperty name="color" value="#E71224"/>
    </inkml:brush>
  </inkml:definitions>
  <inkml:trace contextRef="#ctx0" brushRef="#br0">0 7 24575,'0'-7'0</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30T18:00:48.609"/>
    </inkml:context>
    <inkml:brush xml:id="br0">
      <inkml:brushProperty name="width" value="0.1" units="cm"/>
      <inkml:brushProperty name="height" value="0.1" units="cm"/>
      <inkml:brushProperty name="color" value="#E71224"/>
    </inkml:brush>
  </inkml:definitions>
  <inkml:trace contextRef="#ctx0" brushRef="#br0">1 1 24575,'0'0'-8191</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30T18:00:49.179"/>
    </inkml:context>
    <inkml:brush xml:id="br0">
      <inkml:brushProperty name="width" value="0.1" units="cm"/>
      <inkml:brushProperty name="height" value="0.1" units="cm"/>
      <inkml:brushProperty name="color" value="#E71224"/>
    </inkml:brush>
  </inkml:definitions>
  <inkml:trace contextRef="#ctx0" brushRef="#br0">1 1 24575,'0'0'-8191</inkml:trace>
</inkml:ink>
</file>

<file path=ppt/ink/ink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30T18:00:49.656"/>
    </inkml:context>
    <inkml:brush xml:id="br0">
      <inkml:brushProperty name="width" value="0.1" units="cm"/>
      <inkml:brushProperty name="height" value="0.1" units="cm"/>
      <inkml:brushProperty name="color" value="#E71224"/>
    </inkml:brush>
  </inkml:definitions>
  <inkml:trace contextRef="#ctx0" brushRef="#br0">0 1 24575,'0'0'-8191</inkml:trace>
</inkml:ink>
</file>

<file path=ppt/ink/ink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6T17:57:22.521"/>
    </inkml:context>
    <inkml:brush xml:id="br0">
      <inkml:brushProperty name="width" value="0.1" units="cm"/>
      <inkml:brushProperty name="height" value="0.1" units="cm"/>
      <inkml:brushProperty name="color" value="#E71224"/>
    </inkml:brush>
  </inkml:definitions>
  <inkml:trace contextRef="#ctx0" brushRef="#br0">1 1 24575,'0'0'-8191</inkml:trace>
</inkml:ink>
</file>

<file path=ppt/ink/ink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6T17:57:23.211"/>
    </inkml:context>
    <inkml:brush xml:id="br0">
      <inkml:brushProperty name="width" value="0.1" units="cm"/>
      <inkml:brushProperty name="height" value="0.1" units="cm"/>
      <inkml:brushProperty name="color" value="#E71224"/>
    </inkml:brush>
  </inkml:definitions>
  <inkml:trace contextRef="#ctx0" brushRef="#br0">0 0 24575,'0'0'-8191</inkml:trace>
</inkml:ink>
</file>

<file path=ppt/ink/ink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6T17:57:23.694"/>
    </inkml:context>
    <inkml:brush xml:id="br0">
      <inkml:brushProperty name="width" value="0.1" units="cm"/>
      <inkml:brushProperty name="height" value="0.1" units="cm"/>
      <inkml:brushProperty name="color" value="#E71224"/>
    </inkml:brush>
  </inkml:definitions>
  <inkml:trace contextRef="#ctx0" brushRef="#br0">1 0 24575,'0'0'-8191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6T17:03:02.011"/>
    </inkml:context>
    <inkml:brush xml:id="br0">
      <inkml:brushProperty name="width" value="0.1" units="cm"/>
      <inkml:brushProperty name="height" value="0.1" units="cm"/>
      <inkml:brushProperty name="color" value="#E71224"/>
    </inkml:brush>
  </inkml:definitions>
  <inkml:trace contextRef="#ctx0" brushRef="#br0">1 1 24575,'0'0'-8191</inkml:trace>
</inkml:ink>
</file>

<file path=ppt/ink/ink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6T17:57:24.280"/>
    </inkml:context>
    <inkml:brush xml:id="br0">
      <inkml:brushProperty name="width" value="0.1" units="cm"/>
      <inkml:brushProperty name="height" value="0.1" units="cm"/>
      <inkml:brushProperty name="color" value="#E71224"/>
    </inkml:brush>
  </inkml:definitions>
  <inkml:trace contextRef="#ctx0" brushRef="#br0">1 1 24575,'0'0'-8191</inkml:trace>
</inkml:ink>
</file>

<file path=ppt/ink/ink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6T17:57:24.909"/>
    </inkml:context>
    <inkml:brush xml:id="br0">
      <inkml:brushProperty name="width" value="0.1" units="cm"/>
      <inkml:brushProperty name="height" value="0.1" units="cm"/>
      <inkml:brushProperty name="color" value="#E71224"/>
    </inkml:brush>
  </inkml:definitions>
  <inkml:trace contextRef="#ctx0" brushRef="#br0">0 7 24575,'0'-6'0</inkml:trace>
</inkml:ink>
</file>

<file path=ppt/ink/ink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6T17:57:25.753"/>
    </inkml:context>
    <inkml:brush xml:id="br0">
      <inkml:brushProperty name="width" value="0.1" units="cm"/>
      <inkml:brushProperty name="height" value="0.1" units="cm"/>
      <inkml:brushProperty name="color" value="#E71224"/>
    </inkml:brush>
  </inkml:definitions>
  <inkml:trace contextRef="#ctx0" brushRef="#br0">1 0 24575,'0'0'-8191</inkml:trace>
</inkml:ink>
</file>

<file path=ppt/ink/ink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6T17:57:26.295"/>
    </inkml:context>
    <inkml:brush xml:id="br0">
      <inkml:brushProperty name="width" value="0.1" units="cm"/>
      <inkml:brushProperty name="height" value="0.1" units="cm"/>
      <inkml:brushProperty name="color" value="#E71224"/>
    </inkml:brush>
  </inkml:definitions>
  <inkml:trace contextRef="#ctx0" brushRef="#br0">1 0 24575,'0'0'-8191</inkml:trace>
</inkml:ink>
</file>

<file path=ppt/ink/ink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6T17:57:26.939"/>
    </inkml:context>
    <inkml:brush xml:id="br0">
      <inkml:brushProperty name="width" value="0.1" units="cm"/>
      <inkml:brushProperty name="height" value="0.1" units="cm"/>
      <inkml:brushProperty name="color" value="#E71224"/>
    </inkml:brush>
  </inkml:definitions>
  <inkml:trace contextRef="#ctx0" brushRef="#br0">0 1 24575,'0'0'-8191</inkml:trace>
</inkml:ink>
</file>

<file path=ppt/ink/ink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6T17:57:27.715"/>
    </inkml:context>
    <inkml:brush xml:id="br0">
      <inkml:brushProperty name="width" value="0.1" units="cm"/>
      <inkml:brushProperty name="height" value="0.1" units="cm"/>
      <inkml:brushProperty name="color" value="#E71224"/>
    </inkml:brush>
  </inkml:definitions>
  <inkml:trace contextRef="#ctx0" brushRef="#br0">1 1 24575,'0'0'-8191</inkml:trace>
</inkml:ink>
</file>

<file path=ppt/ink/ink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6T17:57:28.075"/>
    </inkml:context>
    <inkml:brush xml:id="br0">
      <inkml:brushProperty name="width" value="0.1" units="cm"/>
      <inkml:brushProperty name="height" value="0.1" units="cm"/>
      <inkml:brushProperty name="color" value="#E71224"/>
    </inkml:brush>
  </inkml:definitions>
  <inkml:trace contextRef="#ctx0" brushRef="#br0">1 1 24575,'0'0'-8191</inkml:trace>
</inkml:ink>
</file>

<file path=ppt/ink/ink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6T17:57:28.595"/>
    </inkml:context>
    <inkml:brush xml:id="br0">
      <inkml:brushProperty name="width" value="0.1" units="cm"/>
      <inkml:brushProperty name="height" value="0.1" units="cm"/>
      <inkml:brushProperty name="color" value="#E71224"/>
    </inkml:brush>
  </inkml:definitions>
  <inkml:trace contextRef="#ctx0" brushRef="#br0">0 1 24575,'0'0'-8191</inkml:trace>
</inkml:ink>
</file>

<file path=ppt/ink/ink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6T17:57:29.587"/>
    </inkml:context>
    <inkml:brush xml:id="br0">
      <inkml:brushProperty name="width" value="0.1" units="cm"/>
      <inkml:brushProperty name="height" value="0.1" units="cm"/>
      <inkml:brushProperty name="color" value="#E71224"/>
    </inkml:brush>
  </inkml:definitions>
  <inkml:trace contextRef="#ctx0" brushRef="#br0">0 0 24575,'0'0'-8191</inkml:trace>
</inkml:ink>
</file>

<file path=ppt/ink/ink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6T17:57:30.283"/>
    </inkml:context>
    <inkml:brush xml:id="br0">
      <inkml:brushProperty name="width" value="0.1" units="cm"/>
      <inkml:brushProperty name="height" value="0.1" units="cm"/>
      <inkml:brushProperty name="color" value="#E71224"/>
    </inkml:brush>
  </inkml:definitions>
  <inkml:trace contextRef="#ctx0" brushRef="#br0">1 1 24575,'0'0'-8191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6T17:03:02.655"/>
    </inkml:context>
    <inkml:brush xml:id="br0">
      <inkml:brushProperty name="width" value="0.1" units="cm"/>
      <inkml:brushProperty name="height" value="0.1" units="cm"/>
      <inkml:brushProperty name="color" value="#E71224"/>
    </inkml:brush>
  </inkml:definitions>
  <inkml:trace contextRef="#ctx0" brushRef="#br0">1 1 24575,'0'6'0</inkml:trace>
</inkml:ink>
</file>

<file path=ppt/ink/ink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6T17:57:31.255"/>
    </inkml:context>
    <inkml:brush xml:id="br0">
      <inkml:brushProperty name="width" value="0.1" units="cm"/>
      <inkml:brushProperty name="height" value="0.1" units="cm"/>
      <inkml:brushProperty name="color" value="#E71224"/>
    </inkml:brush>
  </inkml:definitions>
  <inkml:trace contextRef="#ctx0" brushRef="#br0">0 7 24575,'0'-7'0</inkml:trace>
</inkml:ink>
</file>

<file path=ppt/ink/ink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6T17:57:33.116"/>
    </inkml:context>
    <inkml:brush xml:id="br0">
      <inkml:brushProperty name="width" value="0.1" units="cm"/>
      <inkml:brushProperty name="height" value="0.1" units="cm"/>
      <inkml:brushProperty name="color" value="#E71224"/>
    </inkml:brush>
  </inkml:definitions>
  <inkml:trace contextRef="#ctx0" brushRef="#br0">1 1 24575,'0'0'-8191</inkml:trace>
</inkml:ink>
</file>

<file path=ppt/ink/ink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6T17:57:33.637"/>
    </inkml:context>
    <inkml:brush xml:id="br0">
      <inkml:brushProperty name="width" value="0.1" units="cm"/>
      <inkml:brushProperty name="height" value="0.1" units="cm"/>
      <inkml:brushProperty name="color" value="#E71224"/>
    </inkml:brush>
  </inkml:definitions>
  <inkml:trace contextRef="#ctx0" brushRef="#br0">0 1 24575,'0'0'-8191</inkml:trace>
</inkml:ink>
</file>

<file path=ppt/ink/ink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6T17:57:34.071"/>
    </inkml:context>
    <inkml:brush xml:id="br0">
      <inkml:brushProperty name="width" value="0.1" units="cm"/>
      <inkml:brushProperty name="height" value="0.1" units="cm"/>
      <inkml:brushProperty name="color" value="#E71224"/>
    </inkml:brush>
  </inkml:definitions>
  <inkml:trace contextRef="#ctx0" brushRef="#br0">1 1 24575</inkml:trace>
</inkml:ink>
</file>

<file path=ppt/ink/ink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6T17:57:35.962"/>
    </inkml:context>
    <inkml:brush xml:id="br0">
      <inkml:brushProperty name="width" value="0.1" units="cm"/>
      <inkml:brushProperty name="height" value="0.1" units="cm"/>
      <inkml:brushProperty name="color" value="#E71224"/>
    </inkml:brush>
  </inkml:definitions>
  <inkml:trace contextRef="#ctx0" brushRef="#br0">0 1 24575,'7'0'0</inkml:trace>
</inkml:ink>
</file>

<file path=ppt/ink/ink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6T17:57:36.695"/>
    </inkml:context>
    <inkml:brush xml:id="br0">
      <inkml:brushProperty name="width" value="0.1" units="cm"/>
      <inkml:brushProperty name="height" value="0.1" units="cm"/>
      <inkml:brushProperty name="color" value="#E71224"/>
    </inkml:brush>
  </inkml:definitions>
  <inkml:trace contextRef="#ctx0" brushRef="#br0">0 0 24575,'0'0'-8191</inkml:trace>
</inkml:ink>
</file>

<file path=ppt/ink/ink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6T17:57:38.155"/>
    </inkml:context>
    <inkml:brush xml:id="br0">
      <inkml:brushProperty name="width" value="0.1" units="cm"/>
      <inkml:brushProperty name="height" value="0.1" units="cm"/>
      <inkml:brushProperty name="color" value="#E71224"/>
    </inkml:brush>
  </inkml:definitions>
  <inkml:trace contextRef="#ctx0" brushRef="#br0">0 0 24575,'0'0'-8191</inkml:trace>
</inkml:ink>
</file>

<file path=ppt/ink/ink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6T17:57:39.412"/>
    </inkml:context>
    <inkml:brush xml:id="br0">
      <inkml:brushProperty name="width" value="0.1" units="cm"/>
      <inkml:brushProperty name="height" value="0.1" units="cm"/>
      <inkml:brushProperty name="color" value="#E71224"/>
    </inkml:brush>
  </inkml:definitions>
  <inkml:trace contextRef="#ctx0" brushRef="#br0">1 1 24575,'0'0'-8191</inkml:trace>
</inkml:ink>
</file>

<file path=ppt/ink/ink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6T17:57:42.258"/>
    </inkml:context>
    <inkml:brush xml:id="br0">
      <inkml:brushProperty name="width" value="0.1" units="cm"/>
      <inkml:brushProperty name="height" value="0.1" units="cm"/>
      <inkml:brushProperty name="color" value="#E71224"/>
    </inkml:brush>
  </inkml:definitions>
  <inkml:trace contextRef="#ctx0" brushRef="#br0">1 0 24575,'0'0'-8191</inkml:trace>
</inkml:ink>
</file>

<file path=ppt/ink/ink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30T18:09:06.861"/>
    </inkml:context>
    <inkml:brush xml:id="br0">
      <inkml:brushProperty name="width" value="0.1" units="cm"/>
      <inkml:brushProperty name="height" value="0.1" units="cm"/>
      <inkml:brushProperty name="color" value="#E71224"/>
    </inkml:brush>
  </inkml:definitions>
  <inkml:trace contextRef="#ctx0" brushRef="#br0">1 4 24575,'0'-3'0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6T17:03:03.703"/>
    </inkml:context>
    <inkml:brush xml:id="br0">
      <inkml:brushProperty name="width" value="0.1" units="cm"/>
      <inkml:brushProperty name="height" value="0.1" units="cm"/>
      <inkml:brushProperty name="color" value="#E71224"/>
    </inkml:brush>
  </inkml:definitions>
  <inkml:trace contextRef="#ctx0" brushRef="#br0">1 0 24575,'0'0'-8191</inkml:trace>
</inkml:ink>
</file>

<file path=ppt/ink/ink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30T18:09:10.495"/>
    </inkml:context>
    <inkml:brush xml:id="br0">
      <inkml:brushProperty name="width" value="0.1" units="cm"/>
      <inkml:brushProperty name="height" value="0.1" units="cm"/>
      <inkml:brushProperty name="color" value="#E71224"/>
    </inkml:brush>
  </inkml:definitions>
  <inkml:trace contextRef="#ctx0" brushRef="#br0">1 1 24575,'0'0'-8191</inkml:trace>
</inkml:ink>
</file>

<file path=ppt/ink/ink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30T18:09:11.623"/>
    </inkml:context>
    <inkml:brush xml:id="br0">
      <inkml:brushProperty name="width" value="0.1" units="cm"/>
      <inkml:brushProperty name="height" value="0.1" units="cm"/>
      <inkml:brushProperty name="color" value="#E71224"/>
    </inkml:brush>
  </inkml:definitions>
  <inkml:trace contextRef="#ctx0" brushRef="#br0">0 0 24575,'0'0'-8191</inkml:trace>
</inkml:ink>
</file>

<file path=ppt/ink/ink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30T18:09:12.192"/>
    </inkml:context>
    <inkml:brush xml:id="br0">
      <inkml:brushProperty name="width" value="0.1" units="cm"/>
      <inkml:brushProperty name="height" value="0.1" units="cm"/>
      <inkml:brushProperty name="color" value="#E71224"/>
    </inkml:brush>
  </inkml:definitions>
  <inkml:trace contextRef="#ctx0" brushRef="#br0">1 0 24575,'0'0'-8191</inkml:trace>
</inkml:ink>
</file>

<file path=ppt/ink/ink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30T18:09:13.610"/>
    </inkml:context>
    <inkml:brush xml:id="br0">
      <inkml:brushProperty name="width" value="0.1" units="cm"/>
      <inkml:brushProperty name="height" value="0.1" units="cm"/>
      <inkml:brushProperty name="color" value="#E71224"/>
    </inkml:brush>
  </inkml:definitions>
  <inkml:trace contextRef="#ctx0" brushRef="#br0">1 1 24575,'0'0'-8191</inkml:trace>
</inkml:ink>
</file>

<file path=ppt/ink/ink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30T18:09:14.167"/>
    </inkml:context>
    <inkml:brush xml:id="br0">
      <inkml:brushProperty name="width" value="0.1" units="cm"/>
      <inkml:brushProperty name="height" value="0.1" units="cm"/>
      <inkml:brushProperty name="color" value="#E71224"/>
    </inkml:brush>
  </inkml:definitions>
  <inkml:trace contextRef="#ctx0" brushRef="#br0">0 0 24575,'0'0'-8191</inkml:trace>
</inkml:ink>
</file>

<file path=ppt/ink/ink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30T18:09:15.411"/>
    </inkml:context>
    <inkml:brush xml:id="br0">
      <inkml:brushProperty name="width" value="0.1" units="cm"/>
      <inkml:brushProperty name="height" value="0.1" units="cm"/>
      <inkml:brushProperty name="color" value="#E71224"/>
    </inkml:brush>
  </inkml:definitions>
  <inkml:trace contextRef="#ctx0" brushRef="#br0">0 1 24575,'0'0'-8191</inkml:trace>
</inkml:ink>
</file>

<file path=ppt/ink/ink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30T18:09:16.474"/>
    </inkml:context>
    <inkml:brush xml:id="br0">
      <inkml:brushProperty name="width" value="0.1" units="cm"/>
      <inkml:brushProperty name="height" value="0.1" units="cm"/>
      <inkml:brushProperty name="color" value="#E71224"/>
    </inkml:brush>
  </inkml:definitions>
  <inkml:trace contextRef="#ctx0" brushRef="#br0">1 0 24575,'0'0'-8191</inkml:trace>
</inkml:ink>
</file>

<file path=ppt/ink/ink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30T18:09:17.081"/>
    </inkml:context>
    <inkml:brush xml:id="br0">
      <inkml:brushProperty name="width" value="0.1" units="cm"/>
      <inkml:brushProperty name="height" value="0.1" units="cm"/>
      <inkml:brushProperty name="color" value="#E71224"/>
    </inkml:brush>
  </inkml:definitions>
  <inkml:trace contextRef="#ctx0" brushRef="#br0">0 1 24575,'0'0'-8191</inkml:trace>
</inkml:ink>
</file>

<file path=ppt/ink/ink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6T17:04:17.259"/>
    </inkml:context>
    <inkml:brush xml:id="br0">
      <inkml:brushProperty name="width" value="0.1" units="cm"/>
      <inkml:brushProperty name="height" value="0.1" units="cm"/>
      <inkml:brushProperty name="color" value="#E71224"/>
    </inkml:brush>
  </inkml:definitions>
  <inkml:trace contextRef="#ctx0" brushRef="#br0">1 1 24575,'0'0'-8191</inkml:trace>
</inkml:ink>
</file>

<file path=ppt/ink/ink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6T17:04:17.921"/>
    </inkml:context>
    <inkml:brush xml:id="br0">
      <inkml:brushProperty name="width" value="0.1" units="cm"/>
      <inkml:brushProperty name="height" value="0.1" units="cm"/>
      <inkml:brushProperty name="color" value="#E71224"/>
    </inkml:brush>
  </inkml:definitions>
  <inkml:trace contextRef="#ctx0" brushRef="#br0">1 0 24575,'0'0'-8191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6T17:03:04.709"/>
    </inkml:context>
    <inkml:brush xml:id="br0">
      <inkml:brushProperty name="width" value="0.1" units="cm"/>
      <inkml:brushProperty name="height" value="0.1" units="cm"/>
      <inkml:brushProperty name="color" value="#E71224"/>
    </inkml:brush>
  </inkml:definitions>
  <inkml:trace contextRef="#ctx0" brushRef="#br0">0 0 24575,'0'0'-8191</inkml:trace>
</inkml:ink>
</file>

<file path=ppt/ink/ink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6T17:04:18.420"/>
    </inkml:context>
    <inkml:brush xml:id="br0">
      <inkml:brushProperty name="width" value="0.1" units="cm"/>
      <inkml:brushProperty name="height" value="0.1" units="cm"/>
      <inkml:brushProperty name="color" value="#E71224"/>
    </inkml:brush>
  </inkml:definitions>
  <inkml:trace contextRef="#ctx0" brushRef="#br0">1 0 24575,'0'0'-8191</inkml:trace>
</inkml:ink>
</file>

<file path=ppt/ink/ink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6T17:04:19.311"/>
    </inkml:context>
    <inkml:brush xml:id="br0">
      <inkml:brushProperty name="width" value="0.1" units="cm"/>
      <inkml:brushProperty name="height" value="0.1" units="cm"/>
      <inkml:brushProperty name="color" value="#E71224"/>
    </inkml:brush>
  </inkml:definitions>
  <inkml:trace contextRef="#ctx0" brushRef="#br0">1 1 24575,'0'0'-8191</inkml:trace>
</inkml:ink>
</file>

<file path=ppt/ink/ink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6T17:04:20.147"/>
    </inkml:context>
    <inkml:brush xml:id="br0">
      <inkml:brushProperty name="width" value="0.1" units="cm"/>
      <inkml:brushProperty name="height" value="0.1" units="cm"/>
      <inkml:brushProperty name="color" value="#E71224"/>
    </inkml:brush>
  </inkml:definitions>
  <inkml:trace contextRef="#ctx0" brushRef="#br0">1 0 24575,'0'0'-8191</inkml:trace>
</inkml:ink>
</file>

<file path=ppt/ink/ink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6T17:04:20.941"/>
    </inkml:context>
    <inkml:brush xml:id="br0">
      <inkml:brushProperty name="width" value="0.1" units="cm"/>
      <inkml:brushProperty name="height" value="0.1" units="cm"/>
      <inkml:brushProperty name="color" value="#E71224"/>
    </inkml:brush>
  </inkml:definitions>
  <inkml:trace contextRef="#ctx0" brushRef="#br0">0 1 24575,'0'0'-8191</inkml:trace>
</inkml:ink>
</file>

<file path=ppt/ink/ink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6T17:04:22.309"/>
    </inkml:context>
    <inkml:brush xml:id="br0">
      <inkml:brushProperty name="width" value="0.1" units="cm"/>
      <inkml:brushProperty name="height" value="0.1" units="cm"/>
      <inkml:brushProperty name="color" value="#E71224"/>
    </inkml:brush>
  </inkml:definitions>
  <inkml:trace contextRef="#ctx0" brushRef="#br0">1 0 24575,'0'0'-8191</inkml:trace>
</inkml:ink>
</file>

<file path=ppt/ink/ink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6T17:04:23.208"/>
    </inkml:context>
    <inkml:brush xml:id="br0">
      <inkml:brushProperty name="width" value="0.1" units="cm"/>
      <inkml:brushProperty name="height" value="0.1" units="cm"/>
      <inkml:brushProperty name="color" value="#E71224"/>
    </inkml:brush>
  </inkml:definitions>
  <inkml:trace contextRef="#ctx0" brushRef="#br0">0 1 24575,'0'0'-8191</inkml:trace>
</inkml:ink>
</file>

<file path=ppt/ink/ink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6T17:04:23.806"/>
    </inkml:context>
    <inkml:brush xml:id="br0">
      <inkml:brushProperty name="width" value="0.1" units="cm"/>
      <inkml:brushProperty name="height" value="0.1" units="cm"/>
      <inkml:brushProperty name="color" value="#E71224"/>
    </inkml:brush>
  </inkml:definitions>
  <inkml:trace contextRef="#ctx0" brushRef="#br0">0 1 24575,'0'0'-8191</inkml:trace>
</inkml:ink>
</file>

<file path=ppt/ink/ink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6T17:04:24.411"/>
    </inkml:context>
    <inkml:brush xml:id="br0">
      <inkml:brushProperty name="width" value="0.1" units="cm"/>
      <inkml:brushProperty name="height" value="0.1" units="cm"/>
      <inkml:brushProperty name="color" value="#E71224"/>
    </inkml:brush>
  </inkml:definitions>
  <inkml:trace contextRef="#ctx0" brushRef="#br0">1 0 24575,'0'0'-8191</inkml:trace>
</inkml:ink>
</file>

<file path=ppt/ink/ink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6T17:04:25.336"/>
    </inkml:context>
    <inkml:brush xml:id="br0">
      <inkml:brushProperty name="width" value="0.1" units="cm"/>
      <inkml:brushProperty name="height" value="0.1" units="cm"/>
      <inkml:brushProperty name="color" value="#E71224"/>
    </inkml:brush>
  </inkml:definitions>
  <inkml:trace contextRef="#ctx0" brushRef="#br0">1 1 24575,'0'0'-8191</inkml:trace>
</inkml:ink>
</file>

<file path=ppt/ink/ink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30T18:15:43.654"/>
    </inkml:context>
    <inkml:brush xml:id="br0">
      <inkml:brushProperty name="width" value="0.1" units="cm"/>
      <inkml:brushProperty name="height" value="0.1" units="cm"/>
      <inkml:brushProperty name="color" value="#E71224"/>
    </inkml:brush>
  </inkml:definitions>
  <inkml:trace contextRef="#ctx0" brushRef="#br0">1 1 24575,'0'0'-8191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C5A63D-1845-41AD-9A7C-1BE8CB80DCBB}" type="datetimeFigureOut">
              <a:rPr lang="en-US" smtClean="0"/>
              <a:t>11/20/2024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361AA3-A911-4382-B183-DBE204638BC9}" type="slidenum">
              <a:rPr lang="en-US" smtClean="0"/>
              <a:t>‹#›</a:t>
            </a:fld>
            <a:endParaRPr lang="en-US" dirty="0"/>
          </a:p>
        </p:txBody>
      </p:sp>
    </p:spTree>
    <p:extLst>
      <p:ext uri="{BB962C8B-B14F-4D97-AF65-F5344CB8AC3E}">
        <p14:creationId xmlns:p14="http://schemas.microsoft.com/office/powerpoint/2010/main" val="11914748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s://www.cdc.gov/healthcare-associated-infections/media/pdfs/Interfacility-IC-Transfer-Form-508.pdf"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infection prevention champions! My name is Jen Malewicki and I am a principal planning analyst from the LTC IP program at Hennepin County Public Health. We are so happy to have you with us today as we cover The Basics: Transmission-Based Precautions in the Long-term Care Setting. This training is a basic training intended for long-term care staff that incorporates activities and discussion. </a:t>
            </a:r>
          </a:p>
        </p:txBody>
      </p:sp>
      <p:sp>
        <p:nvSpPr>
          <p:cNvPr id="4" name="Slide Number Placeholder 3"/>
          <p:cNvSpPr>
            <a:spLocks noGrp="1"/>
          </p:cNvSpPr>
          <p:nvPr>
            <p:ph type="sldNum" sz="quarter" idx="5"/>
          </p:nvPr>
        </p:nvSpPr>
        <p:spPr/>
        <p:txBody>
          <a:bodyPr/>
          <a:lstStyle/>
          <a:p>
            <a:fld id="{28361AA3-A911-4382-B183-DBE204638BC9}" type="slidenum">
              <a:rPr lang="en-US" smtClean="0"/>
              <a:t>1</a:t>
            </a:fld>
            <a:endParaRPr lang="en-US" dirty="0"/>
          </a:p>
        </p:txBody>
      </p:sp>
    </p:spTree>
    <p:extLst>
      <p:ext uri="{BB962C8B-B14F-4D97-AF65-F5344CB8AC3E}">
        <p14:creationId xmlns:p14="http://schemas.microsoft.com/office/powerpoint/2010/main" val="26398271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How PPE is stored and where it is placed is another important consideration. PPE should be easily accessible at any time for when it is required as a part of standard precautions or in order to initiate transmission-based precautions promptly. The PPE should be stored in a clean area such as a covered cart or enclosed cabinet. </a:t>
            </a:r>
          </a:p>
        </p:txBody>
      </p:sp>
      <p:sp>
        <p:nvSpPr>
          <p:cNvPr id="4" name="Slide Number Placeholder 3"/>
          <p:cNvSpPr>
            <a:spLocks noGrp="1"/>
          </p:cNvSpPr>
          <p:nvPr>
            <p:ph type="sldNum" sz="quarter" idx="5"/>
          </p:nvPr>
        </p:nvSpPr>
        <p:spPr/>
        <p:txBody>
          <a:bodyPr/>
          <a:lstStyle/>
          <a:p>
            <a:fld id="{28361AA3-A911-4382-B183-DBE204638BC9}" type="slidenum">
              <a:rPr lang="en-US" smtClean="0"/>
              <a:t>10</a:t>
            </a:fld>
            <a:endParaRPr lang="en-US" dirty="0"/>
          </a:p>
        </p:txBody>
      </p:sp>
    </p:spTree>
    <p:extLst>
      <p:ext uri="{BB962C8B-B14F-4D97-AF65-F5344CB8AC3E}">
        <p14:creationId xmlns:p14="http://schemas.microsoft.com/office/powerpoint/2010/main" val="24509006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are a few considerations to keep in mind when selecting and using PPE. Gloves should be disposable and non-absorbent. It’s important to remember, gloves do not replace hand hygiene! Hand hygiene should always be performed after removing gloves. Gowns should fully cover your arms and torso. Ties of the gown should be tied either in the back or on the side. If your facility uses reusable cloth gowns, there should be a policy in place indicating the appropriate place to discard a used gown to be laundered. And remember – only one use per gown – whether it is disposable or cloth. Masks should be disposable and non-absorbent. They may be referred to as a surgical, medical, or procedure mask. The mask should cover both your nose and mouth. Those who wear a respirator must have gone through a medical evaluation and properly fit tested to the specific model of respirator before wearing. When applying a respirator a seal check should be performed to ensure a proper fit. Unlike any other type of PPE, the respirator is the only item that is take off OUTSIDE of the resident room. All other PPE is typically taken off inside the resident room, near the door. Eye protection includes goggles or a face shield. Personal eyeglasses do not provide adequate protection and are not considered appropriate PPE. </a:t>
            </a:r>
          </a:p>
          <a:p>
            <a:endParaRPr lang="en-US" dirty="0"/>
          </a:p>
          <a:p>
            <a:r>
              <a:rPr lang="en-US" dirty="0"/>
              <a:t>A very important consideration for all PPE types is that *click* the same PPE should not be worn to care for more than one resident. Used PPE should be discarded and replaced with fresh PPE prior to caring for the next resident. By wearing used PPE from one resident to the next, your PPE is acting as a germ transmission vehicle – you are spreading the germs to other residents!</a:t>
            </a:r>
          </a:p>
        </p:txBody>
      </p:sp>
      <p:sp>
        <p:nvSpPr>
          <p:cNvPr id="4" name="Slide Number Placeholder 3"/>
          <p:cNvSpPr>
            <a:spLocks noGrp="1"/>
          </p:cNvSpPr>
          <p:nvPr>
            <p:ph type="sldNum" sz="quarter" idx="5"/>
          </p:nvPr>
        </p:nvSpPr>
        <p:spPr/>
        <p:txBody>
          <a:bodyPr/>
          <a:lstStyle/>
          <a:p>
            <a:fld id="{28361AA3-A911-4382-B183-DBE204638BC9}" type="slidenum">
              <a:rPr lang="en-US" smtClean="0"/>
              <a:t>11</a:t>
            </a:fld>
            <a:endParaRPr lang="en-US" dirty="0"/>
          </a:p>
        </p:txBody>
      </p:sp>
    </p:spTree>
    <p:extLst>
      <p:ext uri="{BB962C8B-B14F-4D97-AF65-F5344CB8AC3E}">
        <p14:creationId xmlns:p14="http://schemas.microsoft.com/office/powerpoint/2010/main" val="14407180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Segoe UI" panose="020B0502040204020203" pitchFamily="34" charset="0"/>
              </a:rPr>
              <a:t>Let’s dive into this concept a little more…When PPE is put on, it serves as a barrier between the wearer's clothing, skin, and mucous membranes like our mouths and noses, thus protecting the wearer from the germs present on the resident and in the resident's environment. </a:t>
            </a:r>
          </a:p>
          <a:p>
            <a:endParaRPr lang="en-US" dirty="0"/>
          </a:p>
        </p:txBody>
      </p:sp>
      <p:sp>
        <p:nvSpPr>
          <p:cNvPr id="4" name="Slide Number Placeholder 3"/>
          <p:cNvSpPr>
            <a:spLocks noGrp="1"/>
          </p:cNvSpPr>
          <p:nvPr>
            <p:ph type="sldNum" sz="quarter" idx="5"/>
          </p:nvPr>
        </p:nvSpPr>
        <p:spPr/>
        <p:txBody>
          <a:bodyPr/>
          <a:lstStyle/>
          <a:p>
            <a:fld id="{28361AA3-A911-4382-B183-DBE204638BC9}" type="slidenum">
              <a:rPr lang="en-US" smtClean="0"/>
              <a:t>12</a:t>
            </a:fld>
            <a:endParaRPr lang="en-US" dirty="0"/>
          </a:p>
        </p:txBody>
      </p:sp>
    </p:spTree>
    <p:extLst>
      <p:ext uri="{BB962C8B-B14F-4D97-AF65-F5344CB8AC3E}">
        <p14:creationId xmlns:p14="http://schemas.microsoft.com/office/powerpoint/2010/main" val="34221119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Segoe UI" panose="020B0502040204020203" pitchFamily="34" charset="0"/>
              </a:rPr>
              <a:t>During resident care, PPE like gowns and gloves will touch contaminated surfaces and masks, respirators and eye protection will serve as a barrier from germs that may splash, spray, or suspend through the air.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Segoe UI" panose="020B0502040204020203" pitchFamily="34" charset="0"/>
              </a:rPr>
              <a:t>Remember, contamination and germs may be visible like red blood on sheets, body fluids, or excretions in the bathroom, or invisible like microscopic MRSA germs on the chair or bed rail. For the purpose of this visual, the red dots indicate germs or contaminated areas.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Segoe UI" panose="020B0502040204020203" pitchFamily="34" charset="0"/>
              </a:rPr>
              <a:t>Essentially, the germs cling to the PPE such as the gown, gloves, masks or eye protection instead of the healthcare worker’s personal clothes, body, or mucous membranes.</a:t>
            </a:r>
            <a:endParaRPr lang="en-US" dirty="0"/>
          </a:p>
        </p:txBody>
      </p:sp>
      <p:sp>
        <p:nvSpPr>
          <p:cNvPr id="4" name="Slide Number Placeholder 3"/>
          <p:cNvSpPr>
            <a:spLocks noGrp="1"/>
          </p:cNvSpPr>
          <p:nvPr>
            <p:ph type="sldNum" sz="quarter" idx="5"/>
          </p:nvPr>
        </p:nvSpPr>
        <p:spPr/>
        <p:txBody>
          <a:bodyPr/>
          <a:lstStyle/>
          <a:p>
            <a:fld id="{28361AA3-A911-4382-B183-DBE204638BC9}" type="slidenum">
              <a:rPr lang="en-US" smtClean="0"/>
              <a:t>13</a:t>
            </a:fld>
            <a:endParaRPr lang="en-US" dirty="0"/>
          </a:p>
        </p:txBody>
      </p:sp>
    </p:spTree>
    <p:extLst>
      <p:ext uri="{BB962C8B-B14F-4D97-AF65-F5344CB8AC3E}">
        <p14:creationId xmlns:p14="http://schemas.microsoft.com/office/powerpoint/2010/main" val="3841491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PPE has done its job, it has protected the wearer from germs! But what happens if we wear that same PPE to a different resident care environment or…</a:t>
            </a:r>
          </a:p>
          <a:p>
            <a:endParaRPr lang="en-US" dirty="0"/>
          </a:p>
        </p:txBody>
      </p:sp>
      <p:sp>
        <p:nvSpPr>
          <p:cNvPr id="4" name="Slide Number Placeholder 3"/>
          <p:cNvSpPr>
            <a:spLocks noGrp="1"/>
          </p:cNvSpPr>
          <p:nvPr>
            <p:ph type="sldNum" sz="quarter" idx="5"/>
          </p:nvPr>
        </p:nvSpPr>
        <p:spPr/>
        <p:txBody>
          <a:bodyPr/>
          <a:lstStyle/>
          <a:p>
            <a:fld id="{28361AA3-A911-4382-B183-DBE204638BC9}" type="slidenum">
              <a:rPr lang="en-US" smtClean="0"/>
              <a:t>14</a:t>
            </a:fld>
            <a:endParaRPr lang="en-US" dirty="0"/>
          </a:p>
        </p:txBody>
      </p:sp>
    </p:spTree>
    <p:extLst>
      <p:ext uri="{BB962C8B-B14F-4D97-AF65-F5344CB8AC3E}">
        <p14:creationId xmlns:p14="http://schemas.microsoft.com/office/powerpoint/2010/main" val="20117943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Segoe UI" panose="020B0502040204020203" pitchFamily="34" charset="0"/>
              </a:rPr>
              <a:t>…start to provide care to another resident with the same PPE? Well, the PPE is then acting like a germ transmission vehicle! </a:t>
            </a:r>
            <a:endParaRPr lang="en-US" dirty="0"/>
          </a:p>
        </p:txBody>
      </p:sp>
      <p:sp>
        <p:nvSpPr>
          <p:cNvPr id="4" name="Slide Number Placeholder 3"/>
          <p:cNvSpPr>
            <a:spLocks noGrp="1"/>
          </p:cNvSpPr>
          <p:nvPr>
            <p:ph type="sldNum" sz="quarter" idx="5"/>
          </p:nvPr>
        </p:nvSpPr>
        <p:spPr/>
        <p:txBody>
          <a:bodyPr/>
          <a:lstStyle/>
          <a:p>
            <a:fld id="{28361AA3-A911-4382-B183-DBE204638BC9}" type="slidenum">
              <a:rPr lang="en-US" smtClean="0"/>
              <a:t>15</a:t>
            </a:fld>
            <a:endParaRPr lang="en-US" dirty="0"/>
          </a:p>
        </p:txBody>
      </p:sp>
    </p:spTree>
    <p:extLst>
      <p:ext uri="{BB962C8B-B14F-4D97-AF65-F5344CB8AC3E}">
        <p14:creationId xmlns:p14="http://schemas.microsoft.com/office/powerpoint/2010/main" val="41237997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Segoe UI" panose="020B0502040204020203" pitchFamily="34" charset="0"/>
              </a:rPr>
              <a:t>Your used PPE has the opportunity to stop at more destinations than you may think as the germ transmission vehicle. Without taking off your used PPE before leaving that specific resident care area or upon completion of the task requiring the PPE, your PPE has the opportunity to carry that contamination to other people or surfaces. Think if you stop by a workstation and your gown rubs up against the surface of the desk or you stop to for a moment in the common area for a quick chat and place your used gloved hands on the chair, or even quickly assisting a resident with their blanket that is out of reach or their glasses on their bedside table. These are just a few of many opportunities where the germs from your used PPE can spread if not taken off and disposed of at the appropriate times.</a:t>
            </a:r>
            <a:endParaRPr lang="en-US" dirty="0"/>
          </a:p>
          <a:p>
            <a:endParaRPr lang="en-US" dirty="0"/>
          </a:p>
        </p:txBody>
      </p:sp>
      <p:sp>
        <p:nvSpPr>
          <p:cNvPr id="4" name="Slide Number Placeholder 3"/>
          <p:cNvSpPr>
            <a:spLocks noGrp="1"/>
          </p:cNvSpPr>
          <p:nvPr>
            <p:ph type="sldNum" sz="quarter" idx="5"/>
          </p:nvPr>
        </p:nvSpPr>
        <p:spPr/>
        <p:txBody>
          <a:bodyPr/>
          <a:lstStyle/>
          <a:p>
            <a:fld id="{28361AA3-A911-4382-B183-DBE204638BC9}" type="slidenum">
              <a:rPr lang="en-US" smtClean="0"/>
              <a:t>16</a:t>
            </a:fld>
            <a:endParaRPr lang="en-US" dirty="0"/>
          </a:p>
        </p:txBody>
      </p:sp>
    </p:spTree>
    <p:extLst>
      <p:ext uri="{BB962C8B-B14F-4D97-AF65-F5344CB8AC3E}">
        <p14:creationId xmlns:p14="http://schemas.microsoft.com/office/powerpoint/2010/main" val="13160034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how do we make a roadblock for the PPE germ transmission vehicle? Well, it has a lot to do with how we put on and take off our PPE, which we will get into shortly. But first, let’s look at a similar situation and see how the germ transmission vehicle could have been prevented. </a:t>
            </a:r>
          </a:p>
        </p:txBody>
      </p:sp>
      <p:sp>
        <p:nvSpPr>
          <p:cNvPr id="4" name="Slide Number Placeholder 3"/>
          <p:cNvSpPr>
            <a:spLocks noGrp="1"/>
          </p:cNvSpPr>
          <p:nvPr>
            <p:ph type="sldNum" sz="quarter" idx="5"/>
          </p:nvPr>
        </p:nvSpPr>
        <p:spPr/>
        <p:txBody>
          <a:bodyPr/>
          <a:lstStyle/>
          <a:p>
            <a:fld id="{28361AA3-A911-4382-B183-DBE204638BC9}" type="slidenum">
              <a:rPr lang="en-US" smtClean="0"/>
              <a:t>17</a:t>
            </a:fld>
            <a:endParaRPr lang="en-US" dirty="0"/>
          </a:p>
        </p:txBody>
      </p:sp>
    </p:spTree>
    <p:extLst>
      <p:ext uri="{BB962C8B-B14F-4D97-AF65-F5344CB8AC3E}">
        <p14:creationId xmlns:p14="http://schemas.microsoft.com/office/powerpoint/2010/main" val="41573531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you can see in the top image, the healthcare worker provided care for the resident which ultimately contaminated their gown and gloves. The PPE did its job! Germs are on the gown instead of the healthcare workers clothes!</a:t>
            </a:r>
          </a:p>
          <a:p>
            <a:endParaRPr lang="en-US" dirty="0"/>
          </a:p>
        </p:txBody>
      </p:sp>
      <p:sp>
        <p:nvSpPr>
          <p:cNvPr id="4" name="Slide Number Placeholder 3"/>
          <p:cNvSpPr>
            <a:spLocks noGrp="1"/>
          </p:cNvSpPr>
          <p:nvPr>
            <p:ph type="sldNum" sz="quarter" idx="5"/>
          </p:nvPr>
        </p:nvSpPr>
        <p:spPr/>
        <p:txBody>
          <a:bodyPr/>
          <a:lstStyle/>
          <a:p>
            <a:fld id="{28361AA3-A911-4382-B183-DBE204638BC9}" type="slidenum">
              <a:rPr lang="en-US" smtClean="0"/>
              <a:t>18</a:t>
            </a:fld>
            <a:endParaRPr lang="en-US" dirty="0"/>
          </a:p>
        </p:txBody>
      </p:sp>
    </p:spTree>
    <p:extLst>
      <p:ext uri="{BB962C8B-B14F-4D97-AF65-F5344CB8AC3E}">
        <p14:creationId xmlns:p14="http://schemas.microsoft.com/office/powerpoint/2010/main" val="40562783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After completing the care and before leaving the resident care environment, the healthcare worker removes and disposes their gown and gloves. Immediately after disposing the PPE, the healthcare worker performs hand hygiene to ensure to remove the germs on their hands that may have become contaminated during resident care or PPE removal. </a:t>
            </a:r>
          </a:p>
          <a:p>
            <a:endParaRPr lang="en-US" dirty="0"/>
          </a:p>
        </p:txBody>
      </p:sp>
      <p:sp>
        <p:nvSpPr>
          <p:cNvPr id="4" name="Slide Number Placeholder 3"/>
          <p:cNvSpPr>
            <a:spLocks noGrp="1"/>
          </p:cNvSpPr>
          <p:nvPr>
            <p:ph type="sldNum" sz="quarter" idx="5"/>
          </p:nvPr>
        </p:nvSpPr>
        <p:spPr/>
        <p:txBody>
          <a:bodyPr/>
          <a:lstStyle/>
          <a:p>
            <a:fld id="{28361AA3-A911-4382-B183-DBE204638BC9}" type="slidenum">
              <a:rPr lang="en-US" smtClean="0"/>
              <a:t>19</a:t>
            </a:fld>
            <a:endParaRPr lang="en-US" dirty="0"/>
          </a:p>
        </p:txBody>
      </p:sp>
    </p:spTree>
    <p:extLst>
      <p:ext uri="{BB962C8B-B14F-4D97-AF65-F5344CB8AC3E}">
        <p14:creationId xmlns:p14="http://schemas.microsoft.com/office/powerpoint/2010/main" val="40964210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training was developed by the Long-term Care Infection Prevention Coalition of Hennepin County. Thank you to those listed for your contributions! If you’d like to join this coalition or have questions, please email LTC.InfectionPrevention@hennepin.us</a:t>
            </a:r>
          </a:p>
        </p:txBody>
      </p:sp>
      <p:sp>
        <p:nvSpPr>
          <p:cNvPr id="4" name="Slide Number Placeholder 3"/>
          <p:cNvSpPr>
            <a:spLocks noGrp="1"/>
          </p:cNvSpPr>
          <p:nvPr>
            <p:ph type="sldNum" sz="quarter" idx="5"/>
          </p:nvPr>
        </p:nvSpPr>
        <p:spPr/>
        <p:txBody>
          <a:bodyPr/>
          <a:lstStyle/>
          <a:p>
            <a:fld id="{28361AA3-A911-4382-B183-DBE204638BC9}" type="slidenum">
              <a:rPr lang="en-US" smtClean="0"/>
              <a:t>2</a:t>
            </a:fld>
            <a:endParaRPr lang="en-US" dirty="0"/>
          </a:p>
        </p:txBody>
      </p:sp>
    </p:spTree>
    <p:extLst>
      <p:ext uri="{BB962C8B-B14F-4D97-AF65-F5344CB8AC3E}">
        <p14:creationId xmlns:p14="http://schemas.microsoft.com/office/powerpoint/2010/main" val="30041315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healthcare worker than begins to care for another resident.</a:t>
            </a:r>
          </a:p>
          <a:p>
            <a:endParaRPr lang="en-US" dirty="0"/>
          </a:p>
        </p:txBody>
      </p:sp>
      <p:sp>
        <p:nvSpPr>
          <p:cNvPr id="4" name="Slide Number Placeholder 3"/>
          <p:cNvSpPr>
            <a:spLocks noGrp="1"/>
          </p:cNvSpPr>
          <p:nvPr>
            <p:ph type="sldNum" sz="quarter" idx="5"/>
          </p:nvPr>
        </p:nvSpPr>
        <p:spPr/>
        <p:txBody>
          <a:bodyPr/>
          <a:lstStyle/>
          <a:p>
            <a:fld id="{28361AA3-A911-4382-B183-DBE204638BC9}" type="slidenum">
              <a:rPr lang="en-US" smtClean="0"/>
              <a:t>20</a:t>
            </a:fld>
            <a:endParaRPr lang="en-US" dirty="0"/>
          </a:p>
        </p:txBody>
      </p:sp>
    </p:spTree>
    <p:extLst>
      <p:ext uri="{BB962C8B-B14F-4D97-AF65-F5344CB8AC3E}">
        <p14:creationId xmlns:p14="http://schemas.microsoft.com/office/powerpoint/2010/main" val="31221039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germ transmission vehicle here!</a:t>
            </a:r>
          </a:p>
          <a:p>
            <a:endParaRPr lang="en-US" dirty="0"/>
          </a:p>
        </p:txBody>
      </p:sp>
      <p:sp>
        <p:nvSpPr>
          <p:cNvPr id="4" name="Slide Number Placeholder 3"/>
          <p:cNvSpPr>
            <a:spLocks noGrp="1"/>
          </p:cNvSpPr>
          <p:nvPr>
            <p:ph type="sldNum" sz="quarter" idx="5"/>
          </p:nvPr>
        </p:nvSpPr>
        <p:spPr/>
        <p:txBody>
          <a:bodyPr/>
          <a:lstStyle/>
          <a:p>
            <a:fld id="{28361AA3-A911-4382-B183-DBE204638BC9}" type="slidenum">
              <a:rPr lang="en-US" smtClean="0"/>
              <a:t>21</a:t>
            </a:fld>
            <a:endParaRPr lang="en-US" dirty="0"/>
          </a:p>
        </p:txBody>
      </p:sp>
    </p:spTree>
    <p:extLst>
      <p:ext uri="{BB962C8B-B14F-4D97-AF65-F5344CB8AC3E}">
        <p14:creationId xmlns:p14="http://schemas.microsoft.com/office/powerpoint/2010/main" val="38130103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CDC has several resources related to PPE and transmission-based precautions, including this step-by-step tutorial on how to properly put on (or don) PPE and how to take off (or doff) PPE. It is important to follow the appropriate steps for donning and doffing in order to avoid contaminating yourself with infectious germs. </a:t>
            </a:r>
          </a:p>
        </p:txBody>
      </p:sp>
      <p:sp>
        <p:nvSpPr>
          <p:cNvPr id="4" name="Slide Number Placeholder 3"/>
          <p:cNvSpPr>
            <a:spLocks noGrp="1"/>
          </p:cNvSpPr>
          <p:nvPr>
            <p:ph type="sldNum" sz="quarter" idx="5"/>
          </p:nvPr>
        </p:nvSpPr>
        <p:spPr/>
        <p:txBody>
          <a:bodyPr/>
          <a:lstStyle/>
          <a:p>
            <a:fld id="{28361AA3-A911-4382-B183-DBE204638BC9}" type="slidenum">
              <a:rPr lang="en-US" smtClean="0"/>
              <a:t>22</a:t>
            </a:fld>
            <a:endParaRPr lang="en-US" dirty="0"/>
          </a:p>
        </p:txBody>
      </p:sp>
    </p:spTree>
    <p:extLst>
      <p:ext uri="{BB962C8B-B14F-4D97-AF65-F5344CB8AC3E}">
        <p14:creationId xmlns:p14="http://schemas.microsoft.com/office/powerpoint/2010/main" val="6443342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take a look at donning and doffing in action with this tutorial video from the North Carolina Statewide Program for Infection Control and Epidemiology, otherwise known as SPICE.</a:t>
            </a:r>
          </a:p>
        </p:txBody>
      </p:sp>
      <p:sp>
        <p:nvSpPr>
          <p:cNvPr id="4" name="Slide Number Placeholder 3"/>
          <p:cNvSpPr>
            <a:spLocks noGrp="1"/>
          </p:cNvSpPr>
          <p:nvPr>
            <p:ph type="sldNum" sz="quarter" idx="5"/>
          </p:nvPr>
        </p:nvSpPr>
        <p:spPr/>
        <p:txBody>
          <a:bodyPr/>
          <a:lstStyle/>
          <a:p>
            <a:fld id="{28361AA3-A911-4382-B183-DBE204638BC9}" type="slidenum">
              <a:rPr lang="en-US" smtClean="0"/>
              <a:t>23</a:t>
            </a:fld>
            <a:endParaRPr lang="en-US" dirty="0"/>
          </a:p>
        </p:txBody>
      </p:sp>
    </p:spTree>
    <p:extLst>
      <p:ext uri="{BB962C8B-B14F-4D97-AF65-F5344CB8AC3E}">
        <p14:creationId xmlns:p14="http://schemas.microsoft.com/office/powerpoint/2010/main" val="30141976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it’s your turn to put your knowledge into practice! At this time, you will practice donning and doffing PPE. Partner up with another person and have them check your steps along the way. </a:t>
            </a:r>
          </a:p>
        </p:txBody>
      </p:sp>
      <p:sp>
        <p:nvSpPr>
          <p:cNvPr id="4" name="Slide Number Placeholder 3"/>
          <p:cNvSpPr>
            <a:spLocks noGrp="1"/>
          </p:cNvSpPr>
          <p:nvPr>
            <p:ph type="sldNum" sz="quarter" idx="5"/>
          </p:nvPr>
        </p:nvSpPr>
        <p:spPr/>
        <p:txBody>
          <a:bodyPr/>
          <a:lstStyle/>
          <a:p>
            <a:fld id="{28361AA3-A911-4382-B183-DBE204638BC9}" type="slidenum">
              <a:rPr lang="en-US" smtClean="0"/>
              <a:t>24</a:t>
            </a:fld>
            <a:endParaRPr lang="en-US" dirty="0"/>
          </a:p>
        </p:txBody>
      </p:sp>
    </p:spTree>
    <p:extLst>
      <p:ext uri="{BB962C8B-B14F-4D97-AF65-F5344CB8AC3E}">
        <p14:creationId xmlns:p14="http://schemas.microsoft.com/office/powerpoint/2010/main" val="22128184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reference, we will keep the donning and doffing steps on the screen as you practice.</a:t>
            </a:r>
          </a:p>
          <a:p>
            <a:endParaRPr lang="en-US" dirty="0"/>
          </a:p>
          <a:p>
            <a:r>
              <a:rPr lang="en-US" dirty="0"/>
              <a:t>Facilitator instructions:</a:t>
            </a:r>
          </a:p>
          <a:p>
            <a:r>
              <a:rPr lang="en-US" dirty="0"/>
              <a:t>While staff practice donning and doffing, make a point to interject with moments for critical thinking such as:</a:t>
            </a:r>
          </a:p>
          <a:p>
            <a:pPr marL="228600" indent="-228600">
              <a:buFont typeface="+mj-lt"/>
              <a:buAutoNum type="arabicPeriod"/>
            </a:pPr>
            <a:r>
              <a:rPr lang="en-US" sz="1800" dirty="0">
                <a:effectLst/>
                <a:latin typeface="Segoe UI" panose="020B0502040204020203" pitchFamily="34" charset="0"/>
              </a:rPr>
              <a:t>This poster says the first step is putting on the gown - it assumes something else has happened before this. What step is that? (hand hygiene)</a:t>
            </a:r>
          </a:p>
          <a:p>
            <a:pPr marL="228600" indent="-228600">
              <a:buFont typeface="+mj-lt"/>
              <a:buAutoNum type="arabicPeriod"/>
            </a:pPr>
            <a:r>
              <a:rPr lang="en-US" sz="1800" dirty="0">
                <a:effectLst/>
                <a:latin typeface="Segoe UI" panose="020B0502040204020203" pitchFamily="34" charset="0"/>
              </a:rPr>
              <a:t>Why am I tying the gown at the neck and the waist when it is so much more convenient to just tie it at the neck? What might happen if I left the lower half to flutter in the breeze as I moved about the resident's room? (you allow for direct contamination of your clothing where the gown should have been covering and/or the inside of the floppy gown touches a (potentially invisible) contaminated surface, which then contaminates your clothing). Why is this problematic? (you've just defeated the purpose of the gown)</a:t>
            </a:r>
          </a:p>
          <a:p>
            <a:pPr marL="228600" indent="-228600">
              <a:buFont typeface="+mj-lt"/>
              <a:buAutoNum type="arabicPeriod"/>
            </a:pPr>
            <a:r>
              <a:rPr lang="en-US" sz="1800" dirty="0">
                <a:effectLst/>
                <a:latin typeface="Segoe UI" panose="020B0502040204020203" pitchFamily="34" charset="0"/>
              </a:rPr>
              <a:t>Why would I remove gloves first? (they are the most contaminated) Why is that important? (you would self-contaminate if you tried removing other PPE with dirty hands) </a:t>
            </a:r>
          </a:p>
          <a:p>
            <a:pPr marL="228600" indent="-228600">
              <a:buFont typeface="+mj-lt"/>
              <a:buAutoNum type="arabicPeriod"/>
            </a:pPr>
            <a:r>
              <a:rPr lang="en-US" sz="1800" dirty="0">
                <a:effectLst/>
                <a:latin typeface="Segoe UI" panose="020B0502040204020203" pitchFamily="34" charset="0"/>
              </a:rPr>
              <a:t>Why would we remove PPE inside the resident room, with the exception of a respirator? (We don’t want to carry contaminated PPE to other care environments. Just before exiting the room, removing gloves, gown, eye protection and a face mask is appropriate because we no longer are having direct contact with the resident and can limit of contact with the resident’s environmental surfaces. It’s unlikely that any respiratory droplets could reach us while during the doffing process and before we exit. A respirator is the exception and must be removed outside the room because the airborne particles are still suspended in the air in the resident room.)</a:t>
            </a:r>
            <a:endParaRPr lang="en-US" dirty="0"/>
          </a:p>
        </p:txBody>
      </p:sp>
      <p:sp>
        <p:nvSpPr>
          <p:cNvPr id="4" name="Slide Number Placeholder 3"/>
          <p:cNvSpPr>
            <a:spLocks noGrp="1"/>
          </p:cNvSpPr>
          <p:nvPr>
            <p:ph type="sldNum" sz="quarter" idx="5"/>
          </p:nvPr>
        </p:nvSpPr>
        <p:spPr/>
        <p:txBody>
          <a:bodyPr/>
          <a:lstStyle/>
          <a:p>
            <a:fld id="{28361AA3-A911-4382-B183-DBE204638BC9}" type="slidenum">
              <a:rPr lang="en-US" smtClean="0"/>
              <a:t>25</a:t>
            </a:fld>
            <a:endParaRPr lang="en-US" dirty="0"/>
          </a:p>
        </p:txBody>
      </p:sp>
    </p:spTree>
    <p:extLst>
      <p:ext uri="{BB962C8B-B14F-4D97-AF65-F5344CB8AC3E}">
        <p14:creationId xmlns:p14="http://schemas.microsoft.com/office/powerpoint/2010/main" val="4623956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we have a handle on standard precautions and PPE, let’s dive into the different types of transmission-based precautions. Remember, transmission-based precautions are those additional measures needed to prevent the spread of germs from someone who has a suspected or confirmed infection. These precautions include contact, droplet, airborne, and enhanced barrier. </a:t>
            </a:r>
          </a:p>
        </p:txBody>
      </p:sp>
      <p:sp>
        <p:nvSpPr>
          <p:cNvPr id="4" name="Slide Number Placeholder 3"/>
          <p:cNvSpPr>
            <a:spLocks noGrp="1"/>
          </p:cNvSpPr>
          <p:nvPr>
            <p:ph type="sldNum" sz="quarter" idx="5"/>
          </p:nvPr>
        </p:nvSpPr>
        <p:spPr/>
        <p:txBody>
          <a:bodyPr/>
          <a:lstStyle/>
          <a:p>
            <a:fld id="{28361AA3-A911-4382-B183-DBE204638BC9}" type="slidenum">
              <a:rPr lang="en-US" smtClean="0"/>
              <a:t>26</a:t>
            </a:fld>
            <a:endParaRPr lang="en-US" dirty="0"/>
          </a:p>
        </p:txBody>
      </p:sp>
    </p:spTree>
    <p:extLst>
      <p:ext uri="{BB962C8B-B14F-4D97-AF65-F5344CB8AC3E}">
        <p14:creationId xmlns:p14="http://schemas.microsoft.com/office/powerpoint/2010/main" val="28951513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get started with contact precautions. </a:t>
            </a:r>
          </a:p>
        </p:txBody>
      </p:sp>
      <p:sp>
        <p:nvSpPr>
          <p:cNvPr id="4" name="Slide Number Placeholder 3"/>
          <p:cNvSpPr>
            <a:spLocks noGrp="1"/>
          </p:cNvSpPr>
          <p:nvPr>
            <p:ph type="sldNum" sz="quarter" idx="5"/>
          </p:nvPr>
        </p:nvSpPr>
        <p:spPr/>
        <p:txBody>
          <a:bodyPr/>
          <a:lstStyle/>
          <a:p>
            <a:fld id="{28361AA3-A911-4382-B183-DBE204638BC9}" type="slidenum">
              <a:rPr lang="en-US" smtClean="0"/>
              <a:t>27</a:t>
            </a:fld>
            <a:endParaRPr lang="en-US" dirty="0"/>
          </a:p>
        </p:txBody>
      </p:sp>
    </p:spTree>
    <p:extLst>
      <p:ext uri="{BB962C8B-B14F-4D97-AF65-F5344CB8AC3E}">
        <p14:creationId xmlns:p14="http://schemas.microsoft.com/office/powerpoint/2010/main" val="15254090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Contact precautions are used to prevent the transmission of infectious germs that can spread by direct contact and indirect contact. When we say direct contact, think of moments that you are directly touching a resident during care activities such as assisting with a transfer or helping with hygiene. Indirect contact is when you touch the resident’s surroundings that could have the infectious germs on them. Think of when you touch resident items such as the bedside table, railings, lifts, vitals equipment or even if you’re cleaning the room. </a:t>
            </a:r>
          </a:p>
        </p:txBody>
      </p:sp>
      <p:sp>
        <p:nvSpPr>
          <p:cNvPr id="4" name="Slide Number Placeholder 3"/>
          <p:cNvSpPr>
            <a:spLocks noGrp="1"/>
          </p:cNvSpPr>
          <p:nvPr>
            <p:ph type="sldNum" sz="quarter" idx="5"/>
          </p:nvPr>
        </p:nvSpPr>
        <p:spPr/>
        <p:txBody>
          <a:bodyPr/>
          <a:lstStyle/>
          <a:p>
            <a:fld id="{28361AA3-A911-4382-B183-DBE204638BC9}" type="slidenum">
              <a:rPr lang="en-US" smtClean="0"/>
              <a:t>28</a:t>
            </a:fld>
            <a:endParaRPr lang="en-US" dirty="0"/>
          </a:p>
        </p:txBody>
      </p:sp>
    </p:spTree>
    <p:extLst>
      <p:ext uri="{BB962C8B-B14F-4D97-AF65-F5344CB8AC3E}">
        <p14:creationId xmlns:p14="http://schemas.microsoft.com/office/powerpoint/2010/main" val="2308602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examples of conditions that require contact precautions include C. difficile (otherwise known as C. diff), norovirus (a common “stomach bug”), scabies, herpes zoster or shingles, and multidrug-resistant organisms such as MRSA and VRE. Contact precautions are not needed in all circumstances of shingles or multidrug resistant organisms (MDRO) but if the resident has lesions or cuts that can’t be covered or contained, contact precautions are indicated. </a:t>
            </a:r>
          </a:p>
          <a:p>
            <a:endParaRPr lang="en-US" dirty="0"/>
          </a:p>
          <a:p>
            <a:endParaRPr lang="en-US" dirty="0"/>
          </a:p>
        </p:txBody>
      </p:sp>
      <p:sp>
        <p:nvSpPr>
          <p:cNvPr id="4" name="Slide Number Placeholder 3"/>
          <p:cNvSpPr>
            <a:spLocks noGrp="1"/>
          </p:cNvSpPr>
          <p:nvPr>
            <p:ph type="sldNum" sz="quarter" idx="5"/>
          </p:nvPr>
        </p:nvSpPr>
        <p:spPr/>
        <p:txBody>
          <a:bodyPr/>
          <a:lstStyle/>
          <a:p>
            <a:fld id="{28361AA3-A911-4382-B183-DBE204638BC9}" type="slidenum">
              <a:rPr lang="en-US" smtClean="0"/>
              <a:t>29</a:t>
            </a:fld>
            <a:endParaRPr lang="en-US" dirty="0"/>
          </a:p>
        </p:txBody>
      </p:sp>
    </p:spTree>
    <p:extLst>
      <p:ext uri="{BB962C8B-B14F-4D97-AF65-F5344CB8AC3E}">
        <p14:creationId xmlns:p14="http://schemas.microsoft.com/office/powerpoint/2010/main" val="35847709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361AA3-A911-4382-B183-DBE204638BC9}" type="slidenum">
              <a:rPr lang="en-US" smtClean="0"/>
              <a:t>3</a:t>
            </a:fld>
            <a:endParaRPr lang="en-US" dirty="0"/>
          </a:p>
        </p:txBody>
      </p:sp>
    </p:spTree>
    <p:extLst>
      <p:ext uri="{BB962C8B-B14F-4D97-AF65-F5344CB8AC3E}">
        <p14:creationId xmlns:p14="http://schemas.microsoft.com/office/powerpoint/2010/main" val="793251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 you think of a couple symptoms that these conditions have in common…? </a:t>
            </a:r>
          </a:p>
          <a:p>
            <a:endParaRPr lang="en-US" dirty="0"/>
          </a:p>
        </p:txBody>
      </p:sp>
      <p:sp>
        <p:nvSpPr>
          <p:cNvPr id="4" name="Slide Number Placeholder 3"/>
          <p:cNvSpPr>
            <a:spLocks noGrp="1"/>
          </p:cNvSpPr>
          <p:nvPr>
            <p:ph type="sldNum" sz="quarter" idx="5"/>
          </p:nvPr>
        </p:nvSpPr>
        <p:spPr/>
        <p:txBody>
          <a:bodyPr/>
          <a:lstStyle/>
          <a:p>
            <a:fld id="{28361AA3-A911-4382-B183-DBE204638BC9}" type="slidenum">
              <a:rPr lang="en-US" smtClean="0"/>
              <a:t>30</a:t>
            </a:fld>
            <a:endParaRPr lang="en-US" dirty="0"/>
          </a:p>
        </p:txBody>
      </p:sp>
    </p:spTree>
    <p:extLst>
      <p:ext uri="{BB962C8B-B14F-4D97-AF65-F5344CB8AC3E}">
        <p14:creationId xmlns:p14="http://schemas.microsoft.com/office/powerpoint/2010/main" val="38531058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guessed excess in excretions like vomiting and diarrhea and impaired skin integrity with rashes or wounds, you’d be correct! Because of these symptoms, germs can be spread very easily from direct and indirect contact. A resident feeling queasy may have a hard time controlling their bowels and using the best hygiene practices, making it easy to contaminate their surroundings. A resident with an itchy and draining rash will have a hard time keeping those germs from spreading to other people and surfaces. </a:t>
            </a:r>
          </a:p>
          <a:p>
            <a:endParaRPr lang="en-US" dirty="0"/>
          </a:p>
        </p:txBody>
      </p:sp>
      <p:sp>
        <p:nvSpPr>
          <p:cNvPr id="4" name="Slide Number Placeholder 3"/>
          <p:cNvSpPr>
            <a:spLocks noGrp="1"/>
          </p:cNvSpPr>
          <p:nvPr>
            <p:ph type="sldNum" sz="quarter" idx="5"/>
          </p:nvPr>
        </p:nvSpPr>
        <p:spPr/>
        <p:txBody>
          <a:bodyPr/>
          <a:lstStyle/>
          <a:p>
            <a:fld id="{28361AA3-A911-4382-B183-DBE204638BC9}" type="slidenum">
              <a:rPr lang="en-US" smtClean="0"/>
              <a:t>31</a:t>
            </a:fld>
            <a:endParaRPr lang="en-US" dirty="0"/>
          </a:p>
        </p:txBody>
      </p:sp>
    </p:spTree>
    <p:extLst>
      <p:ext uri="{BB962C8B-B14F-4D97-AF65-F5344CB8AC3E}">
        <p14:creationId xmlns:p14="http://schemas.microsoft.com/office/powerpoint/2010/main" val="408802421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this reason, gown and gloves are the required PPE for residents on contact precautions. By wearing gloves and a gown, you are creating a barrier from the germs you may come in contact with while caring for the resident or while in the resident room. </a:t>
            </a:r>
          </a:p>
          <a:p>
            <a:endParaRPr lang="en-US" dirty="0"/>
          </a:p>
          <a:p>
            <a:r>
              <a:rPr lang="en-US" dirty="0"/>
              <a:t>To the right you can see an example of signage that should be placed on the resident’s room door. Clear signage is crucial to alert staff what PPE and precautions are required. The signage should never include the resident’s name or the infection to preserve resident privacy. </a:t>
            </a:r>
          </a:p>
          <a:p>
            <a:endParaRPr lang="en-US" dirty="0"/>
          </a:p>
          <a:p>
            <a:r>
              <a:rPr lang="en-US" dirty="0"/>
              <a:t>As always, hand hygiene must be performed before entering the room and when leaving the room. PPE should be put on before entering and taken off before exiting. As we stated before, do not wear the same gown and gloves for the care of more than one person, no germ transmission vehicles allowed! </a:t>
            </a:r>
          </a:p>
          <a:p>
            <a:endParaRPr lang="en-US" dirty="0"/>
          </a:p>
          <a:p>
            <a:r>
              <a:rPr lang="en-US" dirty="0"/>
              <a:t>Since indirect contact is a main mode of transmission, dedicated equipment or disposable equipment should be considered for residents on contact precautions. Dedicated equipment refers to equipment that remains in the resident’s care area for the duration of their contact precautions, like a stethoscope and bp cuff. If dedicated or disposable equipment is not possible, equipment must be cleaned and disinfected before used on another resident. </a:t>
            </a:r>
          </a:p>
          <a:p>
            <a:endParaRPr lang="en-US" dirty="0"/>
          </a:p>
          <a:p>
            <a:endParaRPr lang="en-US" dirty="0"/>
          </a:p>
        </p:txBody>
      </p:sp>
      <p:sp>
        <p:nvSpPr>
          <p:cNvPr id="4" name="Slide Number Placeholder 3"/>
          <p:cNvSpPr>
            <a:spLocks noGrp="1"/>
          </p:cNvSpPr>
          <p:nvPr>
            <p:ph type="sldNum" sz="quarter" idx="5"/>
          </p:nvPr>
        </p:nvSpPr>
        <p:spPr/>
        <p:txBody>
          <a:bodyPr/>
          <a:lstStyle/>
          <a:p>
            <a:fld id="{28361AA3-A911-4382-B183-DBE204638BC9}" type="slidenum">
              <a:rPr lang="en-US" smtClean="0"/>
              <a:t>32</a:t>
            </a:fld>
            <a:endParaRPr lang="en-US" dirty="0"/>
          </a:p>
        </p:txBody>
      </p:sp>
    </p:spTree>
    <p:extLst>
      <p:ext uri="{BB962C8B-B14F-4D97-AF65-F5344CB8AC3E}">
        <p14:creationId xmlns:p14="http://schemas.microsoft.com/office/powerpoint/2010/main" val="400565635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https://www.clinicaleducation.org/news/evidence-based-nutritional-strategies-for-optimal-mucosal-health-influenza-prevention/</a:t>
            </a:r>
          </a:p>
        </p:txBody>
      </p:sp>
      <p:sp>
        <p:nvSpPr>
          <p:cNvPr id="4" name="Slide Number Placeholder 3"/>
          <p:cNvSpPr>
            <a:spLocks noGrp="1"/>
          </p:cNvSpPr>
          <p:nvPr>
            <p:ph type="sldNum" sz="quarter" idx="5"/>
          </p:nvPr>
        </p:nvSpPr>
        <p:spPr/>
        <p:txBody>
          <a:bodyPr/>
          <a:lstStyle/>
          <a:p>
            <a:fld id="{28361AA3-A911-4382-B183-DBE204638BC9}" type="slidenum">
              <a:rPr lang="en-US" smtClean="0"/>
              <a:t>33</a:t>
            </a:fld>
            <a:endParaRPr lang="en-US" dirty="0"/>
          </a:p>
        </p:txBody>
      </p:sp>
    </p:spTree>
    <p:extLst>
      <p:ext uri="{BB962C8B-B14F-4D97-AF65-F5344CB8AC3E}">
        <p14:creationId xmlns:p14="http://schemas.microsoft.com/office/powerpoint/2010/main" val="133420223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Droplet precautions are used to prevent the transmission of infectious germs that are spread by large respiratory droplets. These droplets can spread up to 3 – 6 feet. The germs can spread by coughing, sneezing or talking. Although these droplets can spread 3-6 feet, they don’t stay suspended in the air. Droplets drop!</a:t>
            </a:r>
          </a:p>
          <a:p>
            <a:endParaRPr lang="en-US" dirty="0"/>
          </a:p>
        </p:txBody>
      </p:sp>
      <p:sp>
        <p:nvSpPr>
          <p:cNvPr id="4" name="Slide Number Placeholder 3"/>
          <p:cNvSpPr>
            <a:spLocks noGrp="1"/>
          </p:cNvSpPr>
          <p:nvPr>
            <p:ph type="sldNum" sz="quarter" idx="5"/>
          </p:nvPr>
        </p:nvSpPr>
        <p:spPr/>
        <p:txBody>
          <a:bodyPr/>
          <a:lstStyle/>
          <a:p>
            <a:fld id="{28361AA3-A911-4382-B183-DBE204638BC9}" type="slidenum">
              <a:rPr lang="en-US" smtClean="0"/>
              <a:t>34</a:t>
            </a:fld>
            <a:endParaRPr lang="en-US" dirty="0"/>
          </a:p>
        </p:txBody>
      </p:sp>
    </p:spTree>
    <p:extLst>
      <p:ext uri="{BB962C8B-B14F-4D97-AF65-F5344CB8AC3E}">
        <p14:creationId xmlns:p14="http://schemas.microsoft.com/office/powerpoint/2010/main" val="27841949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examples of conditions that require droplet precautions include influenza, rhinovirus (the common cold), pertussis, and Group A streptococcal pneumonia. </a:t>
            </a:r>
          </a:p>
        </p:txBody>
      </p:sp>
      <p:sp>
        <p:nvSpPr>
          <p:cNvPr id="4" name="Slide Number Placeholder 3"/>
          <p:cNvSpPr>
            <a:spLocks noGrp="1"/>
          </p:cNvSpPr>
          <p:nvPr>
            <p:ph type="sldNum" sz="quarter" idx="5"/>
          </p:nvPr>
        </p:nvSpPr>
        <p:spPr/>
        <p:txBody>
          <a:bodyPr/>
          <a:lstStyle/>
          <a:p>
            <a:fld id="{28361AA3-A911-4382-B183-DBE204638BC9}" type="slidenum">
              <a:rPr lang="en-US" smtClean="0"/>
              <a:t>35</a:t>
            </a:fld>
            <a:endParaRPr lang="en-US" dirty="0"/>
          </a:p>
        </p:txBody>
      </p:sp>
    </p:spTree>
    <p:extLst>
      <p:ext uri="{BB962C8B-B14F-4D97-AF65-F5344CB8AC3E}">
        <p14:creationId xmlns:p14="http://schemas.microsoft.com/office/powerpoint/2010/main" val="328638982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accent1"/>
                </a:solidFill>
              </a:rPr>
              <a:t>Can you think of a couple of symptoms that these conditions have in common?</a:t>
            </a:r>
          </a:p>
          <a:p>
            <a:endParaRPr lang="en-US" dirty="0"/>
          </a:p>
        </p:txBody>
      </p:sp>
      <p:sp>
        <p:nvSpPr>
          <p:cNvPr id="4" name="Slide Number Placeholder 3"/>
          <p:cNvSpPr>
            <a:spLocks noGrp="1"/>
          </p:cNvSpPr>
          <p:nvPr>
            <p:ph type="sldNum" sz="quarter" idx="5"/>
          </p:nvPr>
        </p:nvSpPr>
        <p:spPr/>
        <p:txBody>
          <a:bodyPr/>
          <a:lstStyle/>
          <a:p>
            <a:fld id="{28361AA3-A911-4382-B183-DBE204638BC9}" type="slidenum">
              <a:rPr lang="en-US" smtClean="0"/>
              <a:t>36</a:t>
            </a:fld>
            <a:endParaRPr lang="en-US" dirty="0"/>
          </a:p>
        </p:txBody>
      </p:sp>
    </p:spTree>
    <p:extLst>
      <p:ext uri="{BB962C8B-B14F-4D97-AF65-F5344CB8AC3E}">
        <p14:creationId xmlns:p14="http://schemas.microsoft.com/office/powerpoint/2010/main" val="85635085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got it! Cough, a runny or stuffy nose, and sneezing– which can lead to a lot of traveling infectious respiratory droplets that have the ability to land on your facial mucous membranes like your eyes, nose, and mouth.</a:t>
            </a:r>
          </a:p>
        </p:txBody>
      </p:sp>
      <p:sp>
        <p:nvSpPr>
          <p:cNvPr id="4" name="Slide Number Placeholder 3"/>
          <p:cNvSpPr>
            <a:spLocks noGrp="1"/>
          </p:cNvSpPr>
          <p:nvPr>
            <p:ph type="sldNum" sz="quarter" idx="5"/>
          </p:nvPr>
        </p:nvSpPr>
        <p:spPr/>
        <p:txBody>
          <a:bodyPr/>
          <a:lstStyle/>
          <a:p>
            <a:fld id="{28361AA3-A911-4382-B183-DBE204638BC9}" type="slidenum">
              <a:rPr lang="en-US" smtClean="0"/>
              <a:t>37</a:t>
            </a:fld>
            <a:endParaRPr lang="en-US" dirty="0"/>
          </a:p>
        </p:txBody>
      </p:sp>
    </p:spTree>
    <p:extLst>
      <p:ext uri="{BB962C8B-B14F-4D97-AF65-F5344CB8AC3E}">
        <p14:creationId xmlns:p14="http://schemas.microsoft.com/office/powerpoint/2010/main" val="291580344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PPE required for droplet precautions include a surgical mask and eye protection, such as a face shield or safety glasses or goggles. These items will protect you against the infectious respiratory droplets. </a:t>
            </a:r>
          </a:p>
          <a:p>
            <a:endParaRPr lang="en-US" dirty="0"/>
          </a:p>
          <a:p>
            <a:r>
              <a:rPr lang="en-US" dirty="0"/>
              <a:t>To the right you will see CDC’s example of signage that should be placed on the resident’s room door. As always, hand hygiene must be performed before entering the room and when leaving the room. A surgical mask and eye protection should be placed before entering the room, ensuring that eyes, nose, and mouth are fully covered. PPE should be taken off just before exiting the room. </a:t>
            </a:r>
          </a:p>
          <a:p>
            <a:endParaRPr lang="en-US" dirty="0"/>
          </a:p>
          <a:p>
            <a:r>
              <a:rPr lang="en-US" dirty="0"/>
              <a:t>Remember, clear signage is crucial to alert staff what PPE and precautions are required. The signage should never include the resident’s name or the infection to preserve resident privacy. </a:t>
            </a:r>
          </a:p>
          <a:p>
            <a:endParaRPr lang="en-US" dirty="0"/>
          </a:p>
          <a:p>
            <a:endParaRPr lang="en-US" dirty="0"/>
          </a:p>
          <a:p>
            <a:r>
              <a:rPr lang="en-US" dirty="0"/>
              <a:t> </a:t>
            </a:r>
          </a:p>
        </p:txBody>
      </p:sp>
      <p:sp>
        <p:nvSpPr>
          <p:cNvPr id="4" name="Slide Number Placeholder 3"/>
          <p:cNvSpPr>
            <a:spLocks noGrp="1"/>
          </p:cNvSpPr>
          <p:nvPr>
            <p:ph type="sldNum" sz="quarter" idx="5"/>
          </p:nvPr>
        </p:nvSpPr>
        <p:spPr/>
        <p:txBody>
          <a:bodyPr/>
          <a:lstStyle/>
          <a:p>
            <a:fld id="{28361AA3-A911-4382-B183-DBE204638BC9}" type="slidenum">
              <a:rPr lang="en-US" smtClean="0"/>
              <a:t>38</a:t>
            </a:fld>
            <a:endParaRPr lang="en-US" dirty="0"/>
          </a:p>
        </p:txBody>
      </p:sp>
    </p:spTree>
    <p:extLst>
      <p:ext uri="{BB962C8B-B14F-4D97-AF65-F5344CB8AC3E}">
        <p14:creationId xmlns:p14="http://schemas.microsoft.com/office/powerpoint/2010/main" val="215793734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move on to airborne precautions.</a:t>
            </a:r>
          </a:p>
        </p:txBody>
      </p:sp>
      <p:sp>
        <p:nvSpPr>
          <p:cNvPr id="4" name="Slide Number Placeholder 3"/>
          <p:cNvSpPr>
            <a:spLocks noGrp="1"/>
          </p:cNvSpPr>
          <p:nvPr>
            <p:ph type="sldNum" sz="quarter" idx="5"/>
          </p:nvPr>
        </p:nvSpPr>
        <p:spPr/>
        <p:txBody>
          <a:bodyPr/>
          <a:lstStyle/>
          <a:p>
            <a:fld id="{28361AA3-A911-4382-B183-DBE204638BC9}" type="slidenum">
              <a:rPr lang="en-US" smtClean="0"/>
              <a:t>39</a:t>
            </a:fld>
            <a:endParaRPr lang="en-US" dirty="0"/>
          </a:p>
        </p:txBody>
      </p:sp>
    </p:spTree>
    <p:extLst>
      <p:ext uri="{BB962C8B-B14F-4D97-AF65-F5344CB8AC3E}">
        <p14:creationId xmlns:p14="http://schemas.microsoft.com/office/powerpoint/2010/main" val="35933953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are transmission-based precautions? Well according to CDC: “</a:t>
            </a:r>
            <a:r>
              <a:rPr lang="en-US" sz="1200" dirty="0">
                <a:solidFill>
                  <a:srgbClr val="1C1D1F"/>
                </a:solidFill>
              </a:rPr>
              <a:t>T</a:t>
            </a:r>
            <a:r>
              <a:rPr lang="en-US" sz="1200" b="0" i="0" dirty="0">
                <a:solidFill>
                  <a:srgbClr val="1C1D1F"/>
                </a:solidFill>
                <a:effectLst/>
              </a:rPr>
              <a:t>ransmission-Based Precautions are the second tier of basic infection control and are to be used in addition to Standard Precautions for patients who may be infected or colonized with certain infectious agents for which additional precautions are needed to prevent infection transmission”. But let’s break that down a little further. Dictionary.com states that to transmit is to pass or spread and that precaution is a measure taken in advance to avert possible evil, or to secure good results, apply caution beforehand. When we say transmission-based precautions, *click* we are taking additional measures to prevent spreading germs from someone who has a suspected or confirmed infection. </a:t>
            </a:r>
            <a:endParaRPr lang="en-US" dirty="0"/>
          </a:p>
        </p:txBody>
      </p:sp>
      <p:sp>
        <p:nvSpPr>
          <p:cNvPr id="4" name="Slide Number Placeholder 3"/>
          <p:cNvSpPr>
            <a:spLocks noGrp="1"/>
          </p:cNvSpPr>
          <p:nvPr>
            <p:ph type="sldNum" sz="quarter" idx="5"/>
          </p:nvPr>
        </p:nvSpPr>
        <p:spPr/>
        <p:txBody>
          <a:bodyPr/>
          <a:lstStyle/>
          <a:p>
            <a:fld id="{28361AA3-A911-4382-B183-DBE204638BC9}" type="slidenum">
              <a:rPr lang="en-US" smtClean="0"/>
              <a:t>4</a:t>
            </a:fld>
            <a:endParaRPr lang="en-US" dirty="0"/>
          </a:p>
        </p:txBody>
      </p:sp>
    </p:spTree>
    <p:extLst>
      <p:ext uri="{BB962C8B-B14F-4D97-AF65-F5344CB8AC3E}">
        <p14:creationId xmlns:p14="http://schemas.microsoft.com/office/powerpoint/2010/main" val="15789393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Airborne precautions are used to prevent the transmission of infectious germs that remain suspended in the air and travel great distances due to their small size. </a:t>
            </a:r>
          </a:p>
        </p:txBody>
      </p:sp>
      <p:sp>
        <p:nvSpPr>
          <p:cNvPr id="4" name="Slide Number Placeholder 3"/>
          <p:cNvSpPr>
            <a:spLocks noGrp="1"/>
          </p:cNvSpPr>
          <p:nvPr>
            <p:ph type="sldNum" sz="quarter" idx="5"/>
          </p:nvPr>
        </p:nvSpPr>
        <p:spPr/>
        <p:txBody>
          <a:bodyPr/>
          <a:lstStyle/>
          <a:p>
            <a:fld id="{28361AA3-A911-4382-B183-DBE204638BC9}" type="slidenum">
              <a:rPr lang="en-US" smtClean="0"/>
              <a:t>40</a:t>
            </a:fld>
            <a:endParaRPr lang="en-US" dirty="0"/>
          </a:p>
        </p:txBody>
      </p:sp>
    </p:spTree>
    <p:extLst>
      <p:ext uri="{BB962C8B-B14F-4D97-AF65-F5344CB8AC3E}">
        <p14:creationId xmlns:p14="http://schemas.microsoft.com/office/powerpoint/2010/main" val="219443310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conditions that require airborne precautions include measles, chickenpox, and pulmonary tuberculosis.</a:t>
            </a:r>
          </a:p>
        </p:txBody>
      </p:sp>
      <p:sp>
        <p:nvSpPr>
          <p:cNvPr id="4" name="Slide Number Placeholder 3"/>
          <p:cNvSpPr>
            <a:spLocks noGrp="1"/>
          </p:cNvSpPr>
          <p:nvPr>
            <p:ph type="sldNum" sz="quarter" idx="5"/>
          </p:nvPr>
        </p:nvSpPr>
        <p:spPr/>
        <p:txBody>
          <a:bodyPr/>
          <a:lstStyle/>
          <a:p>
            <a:fld id="{28361AA3-A911-4382-B183-DBE204638BC9}" type="slidenum">
              <a:rPr lang="en-US" smtClean="0"/>
              <a:t>41</a:t>
            </a:fld>
            <a:endParaRPr lang="en-US" dirty="0"/>
          </a:p>
        </p:txBody>
      </p:sp>
    </p:spTree>
    <p:extLst>
      <p:ext uri="{BB962C8B-B14F-4D97-AF65-F5344CB8AC3E}">
        <p14:creationId xmlns:p14="http://schemas.microsoft.com/office/powerpoint/2010/main" val="387174173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accent1"/>
                </a:solidFill>
              </a:rPr>
              <a:t>Can you think of a couple of symptoms and factors that these conditions have in common?</a:t>
            </a:r>
          </a:p>
          <a:p>
            <a:endParaRPr lang="en-US" dirty="0"/>
          </a:p>
        </p:txBody>
      </p:sp>
      <p:sp>
        <p:nvSpPr>
          <p:cNvPr id="4" name="Slide Number Placeholder 3"/>
          <p:cNvSpPr>
            <a:spLocks noGrp="1"/>
          </p:cNvSpPr>
          <p:nvPr>
            <p:ph type="sldNum" sz="quarter" idx="5"/>
          </p:nvPr>
        </p:nvSpPr>
        <p:spPr/>
        <p:txBody>
          <a:bodyPr/>
          <a:lstStyle/>
          <a:p>
            <a:fld id="{28361AA3-A911-4382-B183-DBE204638BC9}" type="slidenum">
              <a:rPr lang="en-US" smtClean="0"/>
              <a:t>42</a:t>
            </a:fld>
            <a:endParaRPr lang="en-US" dirty="0"/>
          </a:p>
        </p:txBody>
      </p:sp>
    </p:spTree>
    <p:extLst>
      <p:ext uri="{BB962C8B-B14F-4D97-AF65-F5344CB8AC3E}">
        <p14:creationId xmlns:p14="http://schemas.microsoft.com/office/powerpoint/2010/main" val="346236908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three of these conditions have a common symptom of cough, causing even more of those tiny airborne particles to suspend through the air. Measles and chickenpox are also associated with a skin rash whereas with pulmonary tuberculosis you may see a positive tuberculosis skin test. Measles and chickenpox are both conditions that are vaccine preventable. Residents may have a higher risk of being exposed to tuberculosis if they have previously visited or lived in some countries of Asia, Africa, and Latin America where tuberculosis is more common or have spent time in homeless shelters or jails. Completing a comprehensive health history is imperative to identify resident’s vaccination status and risk factors to differentiate when common symptoms like a cough may indicate an infection that requires airborne precautions.</a:t>
            </a:r>
          </a:p>
        </p:txBody>
      </p:sp>
      <p:sp>
        <p:nvSpPr>
          <p:cNvPr id="4" name="Slide Number Placeholder 3"/>
          <p:cNvSpPr>
            <a:spLocks noGrp="1"/>
          </p:cNvSpPr>
          <p:nvPr>
            <p:ph type="sldNum" sz="quarter" idx="5"/>
          </p:nvPr>
        </p:nvSpPr>
        <p:spPr/>
        <p:txBody>
          <a:bodyPr/>
          <a:lstStyle/>
          <a:p>
            <a:fld id="{28361AA3-A911-4382-B183-DBE204638BC9}" type="slidenum">
              <a:rPr lang="en-US" smtClean="0"/>
              <a:t>43</a:t>
            </a:fld>
            <a:endParaRPr lang="en-US" dirty="0"/>
          </a:p>
        </p:txBody>
      </p:sp>
    </p:spTree>
    <p:extLst>
      <p:ext uri="{BB962C8B-B14F-4D97-AF65-F5344CB8AC3E}">
        <p14:creationId xmlns:p14="http://schemas.microsoft.com/office/powerpoint/2010/main" val="97330110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Since these particles are so small, a special type of mask known as an N95 or respirator is required. N95s and respirators require a medical evaluation and fit testing to the specific model before being authorized to wear. </a:t>
            </a:r>
          </a:p>
          <a:p>
            <a:endParaRPr lang="en-US" dirty="0"/>
          </a:p>
          <a:p>
            <a:r>
              <a:rPr lang="en-US" dirty="0"/>
              <a:t>As always, hand hygiene should be performed upon room entry and exit. The respirator should be put on before room entry and taken off once you have exited the room and the door is closed. The door to a room on airborne precautions should remain closed. </a:t>
            </a:r>
          </a:p>
        </p:txBody>
      </p:sp>
      <p:sp>
        <p:nvSpPr>
          <p:cNvPr id="4" name="Slide Number Placeholder 3"/>
          <p:cNvSpPr>
            <a:spLocks noGrp="1"/>
          </p:cNvSpPr>
          <p:nvPr>
            <p:ph type="sldNum" sz="quarter" idx="5"/>
          </p:nvPr>
        </p:nvSpPr>
        <p:spPr/>
        <p:txBody>
          <a:bodyPr/>
          <a:lstStyle/>
          <a:p>
            <a:fld id="{28361AA3-A911-4382-B183-DBE204638BC9}" type="slidenum">
              <a:rPr lang="en-US" smtClean="0"/>
              <a:t>44</a:t>
            </a:fld>
            <a:endParaRPr lang="en-US" dirty="0"/>
          </a:p>
        </p:txBody>
      </p:sp>
    </p:spTree>
    <p:extLst>
      <p:ext uri="{BB962C8B-B14F-4D97-AF65-F5344CB8AC3E}">
        <p14:creationId xmlns:p14="http://schemas.microsoft.com/office/powerpoint/2010/main" val="235780188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Airborne precautions also require a specially ventilated room, known as an airborne infection isolation room or AIIR. This is also known as a negative pressure room. Most LTCF don’t have AIIRs and the special ventilation capacity needed for airborne precautions. If a resident has a suspected or confirmed infection that requires airborne precautions, the resident will need to be transferred as soon as possible to a facility that can accommodate airborne precautions. While awaiting transfer, the resident should remain in a private room with the door closed. Consideration should be made around the </a:t>
            </a:r>
            <a:r>
              <a:rPr lang="en-US" sz="1800" dirty="0">
                <a:effectLst/>
                <a:latin typeface="Segoe UI" panose="020B0502040204020203" pitchFamily="34" charset="0"/>
              </a:rPr>
              <a:t>resident's ability to use a surgical mask for source control which could help contain some of the infectious particles before they have the chance to float in the air and be inhaled by others.</a:t>
            </a:r>
            <a:endParaRPr lang="en-US" sz="1800" dirty="0">
              <a:effectLst/>
              <a:latin typeface="Arial" panose="020B0604020202020204" pitchFamily="34" charset="0"/>
            </a:endParaRPr>
          </a:p>
          <a:p>
            <a:r>
              <a:rPr lang="en-US" dirty="0"/>
              <a:t>Your facility should have a policy and procedure in place for how to navigate a resident who requires airborne precautions and is awaiting transfer. </a:t>
            </a:r>
          </a:p>
        </p:txBody>
      </p:sp>
      <p:sp>
        <p:nvSpPr>
          <p:cNvPr id="4" name="Slide Number Placeholder 3"/>
          <p:cNvSpPr>
            <a:spLocks noGrp="1"/>
          </p:cNvSpPr>
          <p:nvPr>
            <p:ph type="sldNum" sz="quarter" idx="5"/>
          </p:nvPr>
        </p:nvSpPr>
        <p:spPr/>
        <p:txBody>
          <a:bodyPr/>
          <a:lstStyle/>
          <a:p>
            <a:fld id="{28361AA3-A911-4382-B183-DBE204638BC9}" type="slidenum">
              <a:rPr lang="en-US" smtClean="0"/>
              <a:t>45</a:t>
            </a:fld>
            <a:endParaRPr lang="en-US" dirty="0"/>
          </a:p>
        </p:txBody>
      </p:sp>
    </p:spTree>
    <p:extLst>
      <p:ext uri="{BB962C8B-B14F-4D97-AF65-F5344CB8AC3E}">
        <p14:creationId xmlns:p14="http://schemas.microsoft.com/office/powerpoint/2010/main" val="291922925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move on to the final precaution category; enhanced barrier precautions.</a:t>
            </a:r>
          </a:p>
        </p:txBody>
      </p:sp>
      <p:sp>
        <p:nvSpPr>
          <p:cNvPr id="4" name="Slide Number Placeholder 3"/>
          <p:cNvSpPr>
            <a:spLocks noGrp="1"/>
          </p:cNvSpPr>
          <p:nvPr>
            <p:ph type="sldNum" sz="quarter" idx="5"/>
          </p:nvPr>
        </p:nvSpPr>
        <p:spPr/>
        <p:txBody>
          <a:bodyPr/>
          <a:lstStyle/>
          <a:p>
            <a:fld id="{28361AA3-A911-4382-B183-DBE204638BC9}" type="slidenum">
              <a:rPr lang="en-US" smtClean="0"/>
              <a:t>46</a:t>
            </a:fld>
            <a:endParaRPr lang="en-US" dirty="0"/>
          </a:p>
        </p:txBody>
      </p:sp>
    </p:spTree>
    <p:extLst>
      <p:ext uri="{BB962C8B-B14F-4D97-AF65-F5344CB8AC3E}">
        <p14:creationId xmlns:p14="http://schemas.microsoft.com/office/powerpoint/2010/main" val="353773777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Enhanced barrier precautions are used to prevent the transmission of multidrug- resistant organisms (MDROs) during high contact care activities. This type of precaution is used specifically in long-term care settings.</a:t>
            </a:r>
          </a:p>
          <a:p>
            <a:r>
              <a:rPr lang="en-US" dirty="0"/>
              <a:t>High contact care activities include: showering or bathing, bathroom assistance, dressing, providing device care, wound care, changing linens, providing hygiene, and transferring. </a:t>
            </a:r>
          </a:p>
        </p:txBody>
      </p:sp>
      <p:sp>
        <p:nvSpPr>
          <p:cNvPr id="4" name="Slide Number Placeholder 3"/>
          <p:cNvSpPr>
            <a:spLocks noGrp="1"/>
          </p:cNvSpPr>
          <p:nvPr>
            <p:ph type="sldNum" sz="quarter" idx="5"/>
          </p:nvPr>
        </p:nvSpPr>
        <p:spPr/>
        <p:txBody>
          <a:bodyPr/>
          <a:lstStyle/>
          <a:p>
            <a:fld id="{28361AA3-A911-4382-B183-DBE204638BC9}" type="slidenum">
              <a:rPr lang="en-US" smtClean="0"/>
              <a:t>47</a:t>
            </a:fld>
            <a:endParaRPr lang="en-US" dirty="0"/>
          </a:p>
        </p:txBody>
      </p:sp>
    </p:spTree>
    <p:extLst>
      <p:ext uri="{BB962C8B-B14F-4D97-AF65-F5344CB8AC3E}">
        <p14:creationId xmlns:p14="http://schemas.microsoft.com/office/powerpoint/2010/main" val="333303159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Unlike the other types of transmission-based precautions, enhanced barrier precautions applies to some residents who don’t have a suspected or confirmed infections. To understand enhanced barrier precautions, it’s important to understand the difference between infection and colonization. </a:t>
            </a:r>
          </a:p>
          <a:p>
            <a:endParaRPr lang="en-US" dirty="0"/>
          </a:p>
          <a:p>
            <a:r>
              <a:rPr lang="en-US" dirty="0"/>
              <a:t>*Click* An MDRO infection means that the person has the germ that make them sick. Colonization on the other hand means the person may have the germ in or on them but does not have any symptoms of an infection. </a:t>
            </a:r>
          </a:p>
          <a:p>
            <a:endParaRPr lang="en-US" dirty="0"/>
          </a:p>
          <a:p>
            <a:r>
              <a:rPr lang="en-US" dirty="0"/>
              <a:t>Conditions that require enhanced barrier precautions include residents with an infection or colonization with an MDRO, residents with wounds, regardless of MDRO status, and residents with indwelling medical device, regardless of MDRO status.</a:t>
            </a:r>
          </a:p>
        </p:txBody>
      </p:sp>
      <p:sp>
        <p:nvSpPr>
          <p:cNvPr id="4" name="Slide Number Placeholder 3"/>
          <p:cNvSpPr>
            <a:spLocks noGrp="1"/>
          </p:cNvSpPr>
          <p:nvPr>
            <p:ph type="sldNum" sz="quarter" idx="5"/>
          </p:nvPr>
        </p:nvSpPr>
        <p:spPr/>
        <p:txBody>
          <a:bodyPr/>
          <a:lstStyle/>
          <a:p>
            <a:fld id="{28361AA3-A911-4382-B183-DBE204638BC9}" type="slidenum">
              <a:rPr lang="en-US" smtClean="0"/>
              <a:t>48</a:t>
            </a:fld>
            <a:endParaRPr lang="en-US" dirty="0"/>
          </a:p>
        </p:txBody>
      </p:sp>
    </p:spTree>
    <p:extLst>
      <p:ext uri="{BB962C8B-B14F-4D97-AF65-F5344CB8AC3E}">
        <p14:creationId xmlns:p14="http://schemas.microsoft.com/office/powerpoint/2010/main" val="120174916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MDROs can be spread by direct contact which is why gown and gloves are required for those high contact activities for those on enhanced barrier precautions. Hand hygiene should be performed with all resident room entries and exits and resident rooms on enhanced barrier precautions are no exception. It is crucial to perform this step in order to disrupt the transmission of MDROs.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Like with all transmission-based precautions, it is important to have clear signage to alert staff what PPE and precautions are required, such as the sign on the right developed by CDC. The signage should never include the resident’s name or condition in order to preserve resident privacy. </a:t>
            </a:r>
          </a:p>
          <a:p>
            <a:endParaRPr lang="en-US" dirty="0"/>
          </a:p>
          <a:p>
            <a:r>
              <a:rPr lang="en-US" dirty="0"/>
              <a:t>*Click*  If you would like to see more content on enhanced barrier precautions, check out MDH PFL EBP trainings via the link on the screen.</a:t>
            </a:r>
          </a:p>
        </p:txBody>
      </p:sp>
      <p:sp>
        <p:nvSpPr>
          <p:cNvPr id="4" name="Slide Number Placeholder 3"/>
          <p:cNvSpPr>
            <a:spLocks noGrp="1"/>
          </p:cNvSpPr>
          <p:nvPr>
            <p:ph type="sldNum" sz="quarter" idx="5"/>
          </p:nvPr>
        </p:nvSpPr>
        <p:spPr/>
        <p:txBody>
          <a:bodyPr/>
          <a:lstStyle/>
          <a:p>
            <a:fld id="{28361AA3-A911-4382-B183-DBE204638BC9}" type="slidenum">
              <a:rPr lang="en-US" smtClean="0"/>
              <a:t>49</a:t>
            </a:fld>
            <a:endParaRPr lang="en-US" dirty="0"/>
          </a:p>
        </p:txBody>
      </p:sp>
    </p:spTree>
    <p:extLst>
      <p:ext uri="{BB962C8B-B14F-4D97-AF65-F5344CB8AC3E}">
        <p14:creationId xmlns:p14="http://schemas.microsoft.com/office/powerpoint/2010/main" val="42259408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diving into transmission-based precautions, it’s important to understand how it differs from standard precautions.</a:t>
            </a:r>
          </a:p>
        </p:txBody>
      </p:sp>
      <p:sp>
        <p:nvSpPr>
          <p:cNvPr id="4" name="Slide Number Placeholder 3"/>
          <p:cNvSpPr>
            <a:spLocks noGrp="1"/>
          </p:cNvSpPr>
          <p:nvPr>
            <p:ph type="sldNum" sz="quarter" idx="5"/>
          </p:nvPr>
        </p:nvSpPr>
        <p:spPr/>
        <p:txBody>
          <a:bodyPr/>
          <a:lstStyle/>
          <a:p>
            <a:fld id="{28361AA3-A911-4382-B183-DBE204638BC9}" type="slidenum">
              <a:rPr lang="en-US" smtClean="0"/>
              <a:t>5</a:t>
            </a:fld>
            <a:endParaRPr lang="en-US" dirty="0"/>
          </a:p>
        </p:txBody>
      </p:sp>
    </p:spTree>
    <p:extLst>
      <p:ext uri="{BB962C8B-B14F-4D97-AF65-F5344CB8AC3E}">
        <p14:creationId xmlns:p14="http://schemas.microsoft.com/office/powerpoint/2010/main" val="354299038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cover some other important transmission-based precautions considerations. </a:t>
            </a:r>
          </a:p>
        </p:txBody>
      </p:sp>
      <p:sp>
        <p:nvSpPr>
          <p:cNvPr id="4" name="Slide Number Placeholder 3"/>
          <p:cNvSpPr>
            <a:spLocks noGrp="1"/>
          </p:cNvSpPr>
          <p:nvPr>
            <p:ph type="sldNum" sz="quarter" idx="5"/>
          </p:nvPr>
        </p:nvSpPr>
        <p:spPr/>
        <p:txBody>
          <a:bodyPr/>
          <a:lstStyle/>
          <a:p>
            <a:fld id="{28361AA3-A911-4382-B183-DBE204638BC9}" type="slidenum">
              <a:rPr lang="en-US" smtClean="0"/>
              <a:t>50</a:t>
            </a:fld>
            <a:endParaRPr lang="en-US" dirty="0"/>
          </a:p>
        </p:txBody>
      </p:sp>
    </p:spTree>
    <p:extLst>
      <p:ext uri="{BB962C8B-B14F-4D97-AF65-F5344CB8AC3E}">
        <p14:creationId xmlns:p14="http://schemas.microsoft.com/office/powerpoint/2010/main" val="302036750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impetrative part of transmission-based precautions is understanding when to initiate them, how long to have them in place, and when they can be discontinued. </a:t>
            </a:r>
          </a:p>
          <a:p>
            <a:endParaRPr lang="en-US" dirty="0"/>
          </a:p>
          <a:p>
            <a:r>
              <a:rPr lang="en-US" dirty="0"/>
              <a:t>TBP should be initiated as soon as there is suspicion or confirmation (which ever one comes first) of an infection that requires TBP. The duration can vary based on the pathogen or infection at play, and sometimes can depend on treatment that is prescribed. In general, “TBP are discontinued when the clinical signs and symptoms are resolved, or according to the pathogen specific recommendations” says Behan. </a:t>
            </a:r>
          </a:p>
          <a:p>
            <a:endParaRPr lang="en-US" dirty="0"/>
          </a:p>
          <a:p>
            <a:r>
              <a:rPr lang="en-US" dirty="0"/>
              <a:t>Discontinuation of enhanced barrier precautions happen when the resident no longer fits the criteria for EBP, meaning they no longer have an infection or colonization of an MDRO, they no longer have wound, and they no longer have an indwelling medical device. </a:t>
            </a:r>
          </a:p>
          <a:p>
            <a:endParaRPr lang="en-US" dirty="0"/>
          </a:p>
          <a:p>
            <a:r>
              <a:rPr lang="en-US" dirty="0"/>
              <a:t>Many infections and conditions can be found on CDC’s Appendix A which includes the type of precaution required and the duration of precautions along with some other helpful notes. A screenshot of the appendix is displayed on the right of the slide. </a:t>
            </a:r>
          </a:p>
          <a:p>
            <a:endParaRPr lang="en-US" dirty="0"/>
          </a:p>
          <a:p>
            <a:r>
              <a:rPr lang="en-US" dirty="0"/>
              <a:t>The person who makes the call to initiate and discontinue transmission-based precautions may vary from facility to facility. It may be the infection preventionist, director of nursing, or charge nurse. Make sure to understand your facility’s policy on initiating and discontinuing transmission-based precautions. It is critical that there is continued communication and assessment about the status of precautions amongst the interdisciplinary team. </a:t>
            </a:r>
          </a:p>
        </p:txBody>
      </p:sp>
      <p:sp>
        <p:nvSpPr>
          <p:cNvPr id="4" name="Slide Number Placeholder 3"/>
          <p:cNvSpPr>
            <a:spLocks noGrp="1"/>
          </p:cNvSpPr>
          <p:nvPr>
            <p:ph type="sldNum" sz="quarter" idx="5"/>
          </p:nvPr>
        </p:nvSpPr>
        <p:spPr/>
        <p:txBody>
          <a:bodyPr/>
          <a:lstStyle/>
          <a:p>
            <a:fld id="{28361AA3-A911-4382-B183-DBE204638BC9}" type="slidenum">
              <a:rPr lang="en-US" smtClean="0"/>
              <a:t>51</a:t>
            </a:fld>
            <a:endParaRPr lang="en-US" dirty="0"/>
          </a:p>
        </p:txBody>
      </p:sp>
    </p:spTree>
    <p:extLst>
      <p:ext uri="{BB962C8B-B14F-4D97-AF65-F5344CB8AC3E}">
        <p14:creationId xmlns:p14="http://schemas.microsoft.com/office/powerpoint/2010/main" val="104754364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explore some other important considerations for residents on transmission-based precautions.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t>Preferably, residents on contact, droplet, and/or airborne precautions should use a single room. Cohorting may be considered with residents with the same infection.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t>Residents on TBP should use dedicated equipment (thermometer, blood pressure cuff, etc.) or disposable equipment. Shared medical equipment must be properly disinfected per the manufacturer’s instruction prior to being used for another resident.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t>When it comes to resident transport, residents on contact, droplet, and/or airborne precautions should limit transportation for only medically necessary reasons and remain in their rooms. The resident should wear a mask if leaving their room on droplet or airborne precautions. Based on the risk of transmission of the pathogen, this likely will mean restricting the resident from community dining and activities for the durations of their precautions. Residents on EBP do not have any transport limitations and do not need to restricted from activities.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t>If a resident needs to be transferred to another facility like a hospital or other LTCF, it is essential to ensure adequate communication is established with the other facility about the resident’s TBP status. Consider using </a:t>
            </a:r>
            <a:r>
              <a:rPr lang="en-US" sz="1200" b="0" dirty="0">
                <a:hlinkClick r:id="rId3"/>
              </a:rPr>
              <a:t>CDC’s interfacility transfer form</a:t>
            </a:r>
            <a:r>
              <a:rPr lang="en-US" sz="1200" b="0"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t>Rooms of residents on TBP should be cleaned daily with a focus on high-touch areas. Ensure the disinfectant used if effective against the germs of the suspected or confirmed infection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t>Some infections may require more than one category of TBP. For example, </a:t>
            </a:r>
            <a:r>
              <a:rPr lang="en-US" sz="1200" b="0" i="0" kern="1200" dirty="0">
                <a:solidFill>
                  <a:schemeClr val="dk1"/>
                </a:solidFill>
                <a:effectLst/>
                <a:latin typeface="+mn-lt"/>
                <a:ea typeface="+mn-ea"/>
                <a:cs typeface="+mn-cs"/>
              </a:rPr>
              <a:t>a major wound with group A </a:t>
            </a:r>
            <a:r>
              <a:rPr lang="en-US" sz="1200" b="0" i="1" kern="1200" dirty="0">
                <a:solidFill>
                  <a:schemeClr val="dk1"/>
                </a:solidFill>
                <a:effectLst/>
                <a:latin typeface="+mn-lt"/>
                <a:ea typeface="+mn-ea"/>
                <a:cs typeface="+mn-cs"/>
              </a:rPr>
              <a:t>Streptococcus </a:t>
            </a:r>
            <a:r>
              <a:rPr lang="en-US" sz="1200" b="0" i="0" kern="1200" dirty="0">
                <a:solidFill>
                  <a:schemeClr val="dk1"/>
                </a:solidFill>
                <a:effectLst/>
                <a:latin typeface="+mn-lt"/>
                <a:ea typeface="+mn-ea"/>
                <a:cs typeface="+mn-cs"/>
              </a:rPr>
              <a:t>would require contact and droplet precautions; meaning gown, gloves, mask, and eye protection. As mentioned previously, CDC’s appendix A indicates which precautions are needed for common infections and conditions.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dk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t>Resident’s on TBP who wish to have visitors should be educated on the pathogen, the risk for transmission, and PPE required during visitation.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t>Finally, routine audits should be conducted of TBP practices. This helps identify strengths and gaps in practice in order to direct improvement efforts.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p>
        </p:txBody>
      </p:sp>
      <p:sp>
        <p:nvSpPr>
          <p:cNvPr id="4" name="Slide Number Placeholder 3"/>
          <p:cNvSpPr>
            <a:spLocks noGrp="1"/>
          </p:cNvSpPr>
          <p:nvPr>
            <p:ph type="sldNum" sz="quarter" idx="5"/>
          </p:nvPr>
        </p:nvSpPr>
        <p:spPr/>
        <p:txBody>
          <a:bodyPr/>
          <a:lstStyle/>
          <a:p>
            <a:fld id="{28361AA3-A911-4382-B183-DBE204638BC9}" type="slidenum">
              <a:rPr lang="en-US" smtClean="0"/>
              <a:t>52</a:t>
            </a:fld>
            <a:endParaRPr lang="en-US" dirty="0"/>
          </a:p>
        </p:txBody>
      </p:sp>
    </p:spTree>
    <p:extLst>
      <p:ext uri="{BB962C8B-B14F-4D97-AF65-F5344CB8AC3E}">
        <p14:creationId xmlns:p14="http://schemas.microsoft.com/office/powerpoint/2010/main" val="112221389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test your knowledge on transmission-based precautions. In this application activity, group together the correct </a:t>
            </a:r>
          </a:p>
        </p:txBody>
      </p:sp>
      <p:sp>
        <p:nvSpPr>
          <p:cNvPr id="4" name="Slide Number Placeholder 3"/>
          <p:cNvSpPr>
            <a:spLocks noGrp="1"/>
          </p:cNvSpPr>
          <p:nvPr>
            <p:ph type="sldNum" sz="quarter" idx="5"/>
          </p:nvPr>
        </p:nvSpPr>
        <p:spPr/>
        <p:txBody>
          <a:bodyPr/>
          <a:lstStyle/>
          <a:p>
            <a:fld id="{28361AA3-A911-4382-B183-DBE204638BC9}" type="slidenum">
              <a:rPr lang="en-US" smtClean="0"/>
              <a:t>53</a:t>
            </a:fld>
            <a:endParaRPr lang="en-US" dirty="0"/>
          </a:p>
        </p:txBody>
      </p:sp>
    </p:spTree>
    <p:extLst>
      <p:ext uri="{BB962C8B-B14F-4D97-AF65-F5344CB8AC3E}">
        <p14:creationId xmlns:p14="http://schemas.microsoft.com/office/powerpoint/2010/main" val="379976064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Pause the video at this time as you group the items together.</a:t>
            </a:r>
          </a:p>
          <a:p>
            <a:endParaRPr lang="en-US" dirty="0"/>
          </a:p>
          <a:p>
            <a:r>
              <a:rPr lang="en-US" dirty="0"/>
              <a:t>Let’s see how you did!</a:t>
            </a:r>
          </a:p>
        </p:txBody>
      </p:sp>
      <p:sp>
        <p:nvSpPr>
          <p:cNvPr id="4" name="Slide Number Placeholder 3"/>
          <p:cNvSpPr>
            <a:spLocks noGrp="1"/>
          </p:cNvSpPr>
          <p:nvPr>
            <p:ph type="sldNum" sz="quarter" idx="5"/>
          </p:nvPr>
        </p:nvSpPr>
        <p:spPr/>
        <p:txBody>
          <a:bodyPr/>
          <a:lstStyle/>
          <a:p>
            <a:fld id="{28361AA3-A911-4382-B183-DBE204638BC9}" type="slidenum">
              <a:rPr lang="en-US" smtClean="0"/>
              <a:t>54</a:t>
            </a:fld>
            <a:endParaRPr lang="en-US" dirty="0"/>
          </a:p>
        </p:txBody>
      </p:sp>
    </p:spTree>
    <p:extLst>
      <p:ext uri="{BB962C8B-B14F-4D97-AF65-F5344CB8AC3E}">
        <p14:creationId xmlns:p14="http://schemas.microsoft.com/office/powerpoint/2010/main" val="78774881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start with Charles. He has a sudden onset of diarrhea and unbale to control his stool. That means we are going to be concerned with direct contact with this resident or contact with the resident’s environment – and therefore should initiate Contact Precautions. Gown and gloves will be required for all resident care activities. C-diff is a condition that would fit this scenario.</a:t>
            </a:r>
          </a:p>
        </p:txBody>
      </p:sp>
      <p:sp>
        <p:nvSpPr>
          <p:cNvPr id="4" name="Slide Number Placeholder 3"/>
          <p:cNvSpPr>
            <a:spLocks noGrp="1"/>
          </p:cNvSpPr>
          <p:nvPr>
            <p:ph type="sldNum" sz="quarter" idx="5"/>
          </p:nvPr>
        </p:nvSpPr>
        <p:spPr/>
        <p:txBody>
          <a:bodyPr/>
          <a:lstStyle/>
          <a:p>
            <a:fld id="{28361AA3-A911-4382-B183-DBE204638BC9}" type="slidenum">
              <a:rPr lang="en-US" smtClean="0"/>
              <a:t>55</a:t>
            </a:fld>
            <a:endParaRPr lang="en-US" dirty="0"/>
          </a:p>
        </p:txBody>
      </p:sp>
    </p:spTree>
    <p:extLst>
      <p:ext uri="{BB962C8B-B14F-4D97-AF65-F5344CB8AC3E}">
        <p14:creationId xmlns:p14="http://schemas.microsoft.com/office/powerpoint/2010/main" val="50989771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let’s visit Eileen. She has a sudden onset of fever, cough, stuffy nose and sore throat. This sounds like a respiratory illness and we’ll be concerned that she can transmit germs via large molecule by coughing, sneezing or talking. This means we should implement droplet precautions. With droplet precautions, we will want to make sure we wear surgical mask and eye protection. Influenza is a condition that would fit this scenario. </a:t>
            </a:r>
          </a:p>
        </p:txBody>
      </p:sp>
      <p:sp>
        <p:nvSpPr>
          <p:cNvPr id="4" name="Slide Number Placeholder 3"/>
          <p:cNvSpPr>
            <a:spLocks noGrp="1"/>
          </p:cNvSpPr>
          <p:nvPr>
            <p:ph type="sldNum" sz="quarter" idx="5"/>
          </p:nvPr>
        </p:nvSpPr>
        <p:spPr/>
        <p:txBody>
          <a:bodyPr/>
          <a:lstStyle/>
          <a:p>
            <a:fld id="{28361AA3-A911-4382-B183-DBE204638BC9}" type="slidenum">
              <a:rPr lang="en-US" smtClean="0"/>
              <a:t>56</a:t>
            </a:fld>
            <a:endParaRPr lang="en-US" dirty="0"/>
          </a:p>
        </p:txBody>
      </p:sp>
    </p:spTree>
    <p:extLst>
      <p:ext uri="{BB962C8B-B14F-4D97-AF65-F5344CB8AC3E}">
        <p14:creationId xmlns:p14="http://schemas.microsoft.com/office/powerpoint/2010/main" val="265552939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Let’s take a look at Barbara. She has a history of diabetes and a wound on her foot that appears infected but can be covered and contained. Given her wound, we are concerned with direct contact with the resident or the resident’s environment. This would mean enhanced barrier precautions apply and gown and gloves should be used with high-contact care activities. Having a </a:t>
            </a:r>
            <a:r>
              <a:rPr lang="en-US" sz="1200" dirty="0"/>
              <a:t>positive </a:t>
            </a:r>
            <a:r>
              <a:rPr lang="en-US" sz="1200" i="1" dirty="0"/>
              <a:t>Klebsiella pneumoniae </a:t>
            </a:r>
            <a:r>
              <a:rPr lang="en-US" sz="1200" dirty="0"/>
              <a:t>carbapenemase (KPC) lab result, which is an MDRO, </a:t>
            </a:r>
            <a:r>
              <a:rPr lang="en-US" dirty="0"/>
              <a:t>is a condition that would fit this scenario. </a:t>
            </a:r>
            <a:endParaRPr lang="en-US" sz="1200" dirty="0"/>
          </a:p>
          <a:p>
            <a:endParaRPr lang="en-US" dirty="0"/>
          </a:p>
        </p:txBody>
      </p:sp>
      <p:sp>
        <p:nvSpPr>
          <p:cNvPr id="4" name="Slide Number Placeholder 3"/>
          <p:cNvSpPr>
            <a:spLocks noGrp="1"/>
          </p:cNvSpPr>
          <p:nvPr>
            <p:ph type="sldNum" sz="quarter" idx="5"/>
          </p:nvPr>
        </p:nvSpPr>
        <p:spPr/>
        <p:txBody>
          <a:bodyPr/>
          <a:lstStyle/>
          <a:p>
            <a:fld id="{28361AA3-A911-4382-B183-DBE204638BC9}" type="slidenum">
              <a:rPr lang="en-US" smtClean="0"/>
              <a:t>57</a:t>
            </a:fld>
            <a:endParaRPr lang="en-US" dirty="0"/>
          </a:p>
        </p:txBody>
      </p:sp>
    </p:spTree>
    <p:extLst>
      <p:ext uri="{BB962C8B-B14F-4D97-AF65-F5344CB8AC3E}">
        <p14:creationId xmlns:p14="http://schemas.microsoft.com/office/powerpoint/2010/main" val="354614335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finally, let’s review Richard’s situation. He has a persistent cough for the last 4 weeks, he was in Indonesia 3 months ago, and has had a positive TB test. This raises concern that small germs may spread and stay suspended in the air. This would indicate a need for airborne precautions and wearing a fit tested N95 respirator. Pulmonary tuberculosis is a condition that would fit this scenario. </a:t>
            </a:r>
          </a:p>
        </p:txBody>
      </p:sp>
      <p:sp>
        <p:nvSpPr>
          <p:cNvPr id="4" name="Slide Number Placeholder 3"/>
          <p:cNvSpPr>
            <a:spLocks noGrp="1"/>
          </p:cNvSpPr>
          <p:nvPr>
            <p:ph type="sldNum" sz="quarter" idx="5"/>
          </p:nvPr>
        </p:nvSpPr>
        <p:spPr/>
        <p:txBody>
          <a:bodyPr/>
          <a:lstStyle/>
          <a:p>
            <a:fld id="{28361AA3-A911-4382-B183-DBE204638BC9}" type="slidenum">
              <a:rPr lang="en-US" smtClean="0"/>
              <a:t>58</a:t>
            </a:fld>
            <a:endParaRPr lang="en-US" dirty="0"/>
          </a:p>
        </p:txBody>
      </p:sp>
    </p:spTree>
    <p:extLst>
      <p:ext uri="{BB962C8B-B14F-4D97-AF65-F5344CB8AC3E}">
        <p14:creationId xmlns:p14="http://schemas.microsoft.com/office/powerpoint/2010/main" val="360999973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Way to go, you’ve completed the activity and this training on transmission-based precautions. </a:t>
            </a:r>
          </a:p>
        </p:txBody>
      </p:sp>
      <p:sp>
        <p:nvSpPr>
          <p:cNvPr id="4" name="Slide Number Placeholder 3"/>
          <p:cNvSpPr>
            <a:spLocks noGrp="1"/>
          </p:cNvSpPr>
          <p:nvPr>
            <p:ph type="sldNum" sz="quarter" idx="5"/>
          </p:nvPr>
        </p:nvSpPr>
        <p:spPr/>
        <p:txBody>
          <a:bodyPr/>
          <a:lstStyle/>
          <a:p>
            <a:fld id="{28361AA3-A911-4382-B183-DBE204638BC9}" type="slidenum">
              <a:rPr lang="en-US" smtClean="0"/>
              <a:t>59</a:t>
            </a:fld>
            <a:endParaRPr lang="en-US" dirty="0"/>
          </a:p>
        </p:txBody>
      </p:sp>
    </p:spTree>
    <p:extLst>
      <p:ext uri="{BB962C8B-B14F-4D97-AF65-F5344CB8AC3E}">
        <p14:creationId xmlns:p14="http://schemas.microsoft.com/office/powerpoint/2010/main" val="18018072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Standard precautions are measures that are applied to all care activities for all residents. These measures are in place even when a resident doesn’t have a suspected or confirmed infection. Standard precautions includes performing hand hygiene with an alcohol-based hand rub or handwashing during all important moments for hand hygiene. It includes using personal protective equipment (or PPE) when it is anticipated that you will come in contact with blood or bodily fluids. You can think of this when you wear gloves during blood glucose monitoring or putting on a gown when you anticipate a treatment may have splashes or sprays. Standard precautions includes respiratory hygiene and cough etiquette such as covering your cough and sneezes. Cleaning and disinfection is another important component to standard precautions, ensuring that the environment is clean and disinfected regularly and that medical equipment used by more than one resident are disinfected after each use. Standard precautions includes carefully handling laundry to ensure that clean linens are protected from dust and germs during their transport from one area to another. And finally, safe injection practices are included in standard precautions such as never reusing a needle and using safety devices that decrease the risk for sharp injuries. </a:t>
            </a:r>
          </a:p>
          <a:p>
            <a:endParaRPr lang="en-US" dirty="0"/>
          </a:p>
          <a:p>
            <a:r>
              <a:rPr lang="en-US" dirty="0"/>
              <a:t>All of these precautions are applied to all resident care, all of the time and is the standard approach in preventing the spread of infection. But what about when additional measures are needed, beyond standard precautions, in order to prevent the spread of infection…?</a:t>
            </a:r>
          </a:p>
        </p:txBody>
      </p:sp>
      <p:sp>
        <p:nvSpPr>
          <p:cNvPr id="4" name="Slide Number Placeholder 3"/>
          <p:cNvSpPr>
            <a:spLocks noGrp="1"/>
          </p:cNvSpPr>
          <p:nvPr>
            <p:ph type="sldNum" sz="quarter" idx="5"/>
          </p:nvPr>
        </p:nvSpPr>
        <p:spPr/>
        <p:txBody>
          <a:bodyPr/>
          <a:lstStyle/>
          <a:p>
            <a:fld id="{28361AA3-A911-4382-B183-DBE204638BC9}" type="slidenum">
              <a:rPr lang="en-US" smtClean="0"/>
              <a:t>6</a:t>
            </a:fld>
            <a:endParaRPr lang="en-US" dirty="0"/>
          </a:p>
        </p:txBody>
      </p:sp>
    </p:spTree>
    <p:extLst>
      <p:ext uri="{BB962C8B-B14F-4D97-AF65-F5344CB8AC3E}">
        <p14:creationId xmlns:p14="http://schemas.microsoft.com/office/powerpoint/2010/main" val="105033654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you leave, on behalf of the Long-term Care Infection Prevention Coalition of Hennepin County, thank you for attending this training. We encourage you to take this extremely short survey to tell us how we did and to provide suggestions on how we can improve. You can access the survey using the QR code pictured or the link on the screen. Upon completion of the survey, you will receive a proof of attendance certificate. We do our best to incorporate your feedback into future resources. </a:t>
            </a:r>
          </a:p>
          <a:p>
            <a:endParaRPr lang="en-US" dirty="0"/>
          </a:p>
          <a:p>
            <a:r>
              <a:rPr lang="en-US" dirty="0"/>
              <a:t>If you’d like to join this coalition or have questions, please email LTC.InfectionPrevention@hennepin.us</a:t>
            </a:r>
          </a:p>
          <a:p>
            <a:endParaRPr lang="en-US" dirty="0"/>
          </a:p>
        </p:txBody>
      </p:sp>
      <p:sp>
        <p:nvSpPr>
          <p:cNvPr id="4" name="Slide Number Placeholder 3"/>
          <p:cNvSpPr>
            <a:spLocks noGrp="1"/>
          </p:cNvSpPr>
          <p:nvPr>
            <p:ph type="sldNum" sz="quarter" idx="5"/>
          </p:nvPr>
        </p:nvSpPr>
        <p:spPr/>
        <p:txBody>
          <a:bodyPr/>
          <a:lstStyle/>
          <a:p>
            <a:fld id="{28361AA3-A911-4382-B183-DBE204638BC9}" type="slidenum">
              <a:rPr lang="en-US" smtClean="0"/>
              <a:t>60</a:t>
            </a:fld>
            <a:endParaRPr lang="en-US" dirty="0"/>
          </a:p>
        </p:txBody>
      </p:sp>
    </p:spTree>
    <p:extLst>
      <p:ext uri="{BB962C8B-B14F-4D97-AF65-F5344CB8AC3E}">
        <p14:creationId xmlns:p14="http://schemas.microsoft.com/office/powerpoint/2010/main" val="34637573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361AA3-A911-4382-B183-DBE204638BC9}" type="slidenum">
              <a:rPr lang="en-US" smtClean="0"/>
              <a:t>61</a:t>
            </a:fld>
            <a:endParaRPr lang="en-US" dirty="0"/>
          </a:p>
        </p:txBody>
      </p:sp>
    </p:spTree>
    <p:extLst>
      <p:ext uri="{BB962C8B-B14F-4D97-AF65-F5344CB8AC3E}">
        <p14:creationId xmlns:p14="http://schemas.microsoft.com/office/powerpoint/2010/main" val="7887492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where transmission-based precautions apply! These are additional measures needed to prevent spreading germs from someone who has a suspected or confirmed infection. Transmission based precautions are divided into four different categories: contact precautions, droplet precautions, airborne precautions, and enhanced barrier precautions. </a:t>
            </a:r>
          </a:p>
        </p:txBody>
      </p:sp>
      <p:sp>
        <p:nvSpPr>
          <p:cNvPr id="4" name="Slide Number Placeholder 3"/>
          <p:cNvSpPr>
            <a:spLocks noGrp="1"/>
          </p:cNvSpPr>
          <p:nvPr>
            <p:ph type="sldNum" sz="quarter" idx="5"/>
          </p:nvPr>
        </p:nvSpPr>
        <p:spPr/>
        <p:txBody>
          <a:bodyPr/>
          <a:lstStyle/>
          <a:p>
            <a:fld id="{28361AA3-A911-4382-B183-DBE204638BC9}" type="slidenum">
              <a:rPr lang="en-US" smtClean="0"/>
              <a:t>7</a:t>
            </a:fld>
            <a:endParaRPr lang="en-US" dirty="0"/>
          </a:p>
        </p:txBody>
      </p:sp>
    </p:spTree>
    <p:extLst>
      <p:ext uri="{BB962C8B-B14F-4D97-AF65-F5344CB8AC3E}">
        <p14:creationId xmlns:p14="http://schemas.microsoft.com/office/powerpoint/2010/main" val="26039948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major component of both standard and transmission-based precautions is personal protective equipment or otherwise known as PPE. Before we get into the different types of transmission-based precautions, let’s learn about the basics of PPE.</a:t>
            </a:r>
          </a:p>
        </p:txBody>
      </p:sp>
      <p:sp>
        <p:nvSpPr>
          <p:cNvPr id="4" name="Slide Number Placeholder 3"/>
          <p:cNvSpPr>
            <a:spLocks noGrp="1"/>
          </p:cNvSpPr>
          <p:nvPr>
            <p:ph type="sldNum" sz="quarter" idx="5"/>
          </p:nvPr>
        </p:nvSpPr>
        <p:spPr/>
        <p:txBody>
          <a:bodyPr/>
          <a:lstStyle/>
          <a:p>
            <a:fld id="{28361AA3-A911-4382-B183-DBE204638BC9}" type="slidenum">
              <a:rPr lang="en-US" smtClean="0"/>
              <a:t>8</a:t>
            </a:fld>
            <a:endParaRPr lang="en-US" dirty="0"/>
          </a:p>
        </p:txBody>
      </p:sp>
    </p:spTree>
    <p:extLst>
      <p:ext uri="{BB962C8B-B14F-4D97-AF65-F5344CB8AC3E}">
        <p14:creationId xmlns:p14="http://schemas.microsoft.com/office/powerpoint/2010/main" val="42627673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PPE are items worn that are designed to protect </a:t>
            </a:r>
            <a:r>
              <a:rPr lang="en-US" sz="1200" dirty="0"/>
              <a:t>wearer’s skin, eyes, mucous membranes, airways and clothing from infectious germs when coming in contact with or providing care to residents or their environment. PPE can include gloves, face masks, respirators, gowns, and eye protection such as googles or face shields.</a:t>
            </a:r>
            <a:endParaRPr lang="en-US" dirty="0"/>
          </a:p>
        </p:txBody>
      </p:sp>
      <p:sp>
        <p:nvSpPr>
          <p:cNvPr id="4" name="Slide Number Placeholder 3"/>
          <p:cNvSpPr>
            <a:spLocks noGrp="1"/>
          </p:cNvSpPr>
          <p:nvPr>
            <p:ph type="sldNum" sz="quarter" idx="5"/>
          </p:nvPr>
        </p:nvSpPr>
        <p:spPr/>
        <p:txBody>
          <a:bodyPr/>
          <a:lstStyle/>
          <a:p>
            <a:fld id="{28361AA3-A911-4382-B183-DBE204638BC9}" type="slidenum">
              <a:rPr lang="en-US" smtClean="0"/>
              <a:t>9</a:t>
            </a:fld>
            <a:endParaRPr lang="en-US" dirty="0"/>
          </a:p>
        </p:txBody>
      </p:sp>
    </p:spTree>
    <p:extLst>
      <p:ext uri="{BB962C8B-B14F-4D97-AF65-F5344CB8AC3E}">
        <p14:creationId xmlns:p14="http://schemas.microsoft.com/office/powerpoint/2010/main" val="35621717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582B192-3DCD-42AC-AA4C-575C98BE0CC6}" type="datetime1">
              <a:rPr lang="en-US" smtClean="0"/>
              <a:t>11/20/2024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D8F6137-44E2-4FFF-B6E0-720968525C04}" type="slidenum">
              <a:rPr lang="en-US" smtClean="0"/>
              <a:t>‹#›</a:t>
            </a:fld>
            <a:endParaRPr lang="en-US" dirty="0"/>
          </a:p>
        </p:txBody>
      </p:sp>
    </p:spTree>
    <p:extLst>
      <p:ext uri="{BB962C8B-B14F-4D97-AF65-F5344CB8AC3E}">
        <p14:creationId xmlns:p14="http://schemas.microsoft.com/office/powerpoint/2010/main" val="32410555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ADE432D-835D-41C7-9148-A831ABFD0CE2}" type="datetime1">
              <a:rPr lang="en-US" smtClean="0"/>
              <a:t>11/20/2024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D8F6137-44E2-4FFF-B6E0-720968525C04}" type="slidenum">
              <a:rPr lang="en-US" smtClean="0"/>
              <a:t>‹#›</a:t>
            </a:fld>
            <a:endParaRPr lang="en-US" dirty="0"/>
          </a:p>
        </p:txBody>
      </p:sp>
    </p:spTree>
    <p:extLst>
      <p:ext uri="{BB962C8B-B14F-4D97-AF65-F5344CB8AC3E}">
        <p14:creationId xmlns:p14="http://schemas.microsoft.com/office/powerpoint/2010/main" val="27376941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50A073-55B5-4BF9-B69A-48FE5DE1EBA6}" type="datetime1">
              <a:rPr lang="en-US" smtClean="0"/>
              <a:t>11/20/2024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D8F6137-44E2-4FFF-B6E0-720968525C04}" type="slidenum">
              <a:rPr lang="en-US" smtClean="0"/>
              <a:t>‹#›</a:t>
            </a:fld>
            <a:endParaRPr lang="en-US" dirty="0"/>
          </a:p>
        </p:txBody>
      </p:sp>
    </p:spTree>
    <p:extLst>
      <p:ext uri="{BB962C8B-B14F-4D97-AF65-F5344CB8AC3E}">
        <p14:creationId xmlns:p14="http://schemas.microsoft.com/office/powerpoint/2010/main" val="4921047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3911368-4FBB-4A8A-8B57-352D54015DB2}" type="datetime1">
              <a:rPr lang="en-US" smtClean="0"/>
              <a:t>11/20/2024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D8F6137-44E2-4FFF-B6E0-720968525C04}" type="slidenum">
              <a:rPr lang="en-US" smtClean="0"/>
              <a:t>‹#›</a:t>
            </a:fld>
            <a:endParaRPr lang="en-US" dirty="0"/>
          </a:p>
        </p:txBody>
      </p:sp>
    </p:spTree>
    <p:extLst>
      <p:ext uri="{BB962C8B-B14F-4D97-AF65-F5344CB8AC3E}">
        <p14:creationId xmlns:p14="http://schemas.microsoft.com/office/powerpoint/2010/main" val="32176374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F549CFD-E7CB-4A9A-A8B5-D1E302145E8E}" type="datetime1">
              <a:rPr lang="en-US" smtClean="0"/>
              <a:t>11/20/2024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D8F6137-44E2-4FFF-B6E0-720968525C04}" type="slidenum">
              <a:rPr lang="en-US" smtClean="0"/>
              <a:t>‹#›</a:t>
            </a:fld>
            <a:endParaRPr lang="en-US" dirty="0"/>
          </a:p>
        </p:txBody>
      </p:sp>
    </p:spTree>
    <p:extLst>
      <p:ext uri="{BB962C8B-B14F-4D97-AF65-F5344CB8AC3E}">
        <p14:creationId xmlns:p14="http://schemas.microsoft.com/office/powerpoint/2010/main" val="13410235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3092863-8393-46B3-A38E-B1015957ED60}" type="datetime1">
              <a:rPr lang="en-US" smtClean="0"/>
              <a:t>11/20/2024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D8F6137-44E2-4FFF-B6E0-720968525C04}" type="slidenum">
              <a:rPr lang="en-US" smtClean="0"/>
              <a:t>‹#›</a:t>
            </a:fld>
            <a:endParaRPr lang="en-US" dirty="0"/>
          </a:p>
        </p:txBody>
      </p:sp>
    </p:spTree>
    <p:extLst>
      <p:ext uri="{BB962C8B-B14F-4D97-AF65-F5344CB8AC3E}">
        <p14:creationId xmlns:p14="http://schemas.microsoft.com/office/powerpoint/2010/main" val="18892561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E4886FC-A31F-4C5D-897A-B221060A2053}" type="datetime1">
              <a:rPr lang="en-US" smtClean="0"/>
              <a:t>11/20/2024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D8F6137-44E2-4FFF-B6E0-720968525C04}" type="slidenum">
              <a:rPr lang="en-US" smtClean="0"/>
              <a:t>‹#›</a:t>
            </a:fld>
            <a:endParaRPr lang="en-US" dirty="0"/>
          </a:p>
        </p:txBody>
      </p:sp>
    </p:spTree>
    <p:extLst>
      <p:ext uri="{BB962C8B-B14F-4D97-AF65-F5344CB8AC3E}">
        <p14:creationId xmlns:p14="http://schemas.microsoft.com/office/powerpoint/2010/main" val="23366694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219A605-E4E7-4821-8842-74816BE794A0}" type="datetime1">
              <a:rPr lang="en-US" smtClean="0"/>
              <a:t>11/20/2024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D8F6137-44E2-4FFF-B6E0-720968525C04}" type="slidenum">
              <a:rPr lang="en-US" smtClean="0"/>
              <a:t>‹#›</a:t>
            </a:fld>
            <a:endParaRPr lang="en-US" dirty="0"/>
          </a:p>
        </p:txBody>
      </p:sp>
    </p:spTree>
    <p:extLst>
      <p:ext uri="{BB962C8B-B14F-4D97-AF65-F5344CB8AC3E}">
        <p14:creationId xmlns:p14="http://schemas.microsoft.com/office/powerpoint/2010/main" val="42691721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A0DE55A-1221-4199-8B9B-C6CE68227D97}" type="datetime1">
              <a:rPr lang="en-US" smtClean="0"/>
              <a:t>11/20/2024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D8F6137-44E2-4FFF-B6E0-720968525C04}" type="slidenum">
              <a:rPr lang="en-US" smtClean="0"/>
              <a:t>‹#›</a:t>
            </a:fld>
            <a:endParaRPr lang="en-US" dirty="0"/>
          </a:p>
        </p:txBody>
      </p:sp>
    </p:spTree>
    <p:extLst>
      <p:ext uri="{BB962C8B-B14F-4D97-AF65-F5344CB8AC3E}">
        <p14:creationId xmlns:p14="http://schemas.microsoft.com/office/powerpoint/2010/main" val="28460446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27AA5B1-2079-4345-A762-65979E7F8E35}" type="datetime1">
              <a:rPr lang="en-US" smtClean="0"/>
              <a:t>11/20/2024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D8F6137-44E2-4FFF-B6E0-720968525C04}" type="slidenum">
              <a:rPr lang="en-US" smtClean="0"/>
              <a:t>‹#›</a:t>
            </a:fld>
            <a:endParaRPr lang="en-US" dirty="0"/>
          </a:p>
        </p:txBody>
      </p:sp>
    </p:spTree>
    <p:extLst>
      <p:ext uri="{BB962C8B-B14F-4D97-AF65-F5344CB8AC3E}">
        <p14:creationId xmlns:p14="http://schemas.microsoft.com/office/powerpoint/2010/main" val="28133705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EF6F2B2-67AB-462F-AB28-DD5BFA8D2347}" type="datetime1">
              <a:rPr lang="en-US" smtClean="0"/>
              <a:t>11/20/2024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D8F6137-44E2-4FFF-B6E0-720968525C04}" type="slidenum">
              <a:rPr lang="en-US" smtClean="0"/>
              <a:t>‹#›</a:t>
            </a:fld>
            <a:endParaRPr lang="en-US" dirty="0"/>
          </a:p>
        </p:txBody>
      </p:sp>
    </p:spTree>
    <p:extLst>
      <p:ext uri="{BB962C8B-B14F-4D97-AF65-F5344CB8AC3E}">
        <p14:creationId xmlns:p14="http://schemas.microsoft.com/office/powerpoint/2010/main" val="23765977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5AB015-7A3B-4F1A-9BBD-BC6A46CF1FFA}" type="datetime1">
              <a:rPr lang="en-US" smtClean="0"/>
              <a:t>11/20/2024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8F6137-44E2-4FFF-B6E0-720968525C04}" type="slidenum">
              <a:rPr lang="en-US" smtClean="0"/>
              <a:t>‹#›</a:t>
            </a:fld>
            <a:endParaRPr lang="en-US" dirty="0"/>
          </a:p>
        </p:txBody>
      </p:sp>
    </p:spTree>
    <p:extLst>
      <p:ext uri="{BB962C8B-B14F-4D97-AF65-F5344CB8AC3E}">
        <p14:creationId xmlns:p14="http://schemas.microsoft.com/office/powerpoint/2010/main" val="2973790766"/>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hyperlink" Target="https://www.medline.com/product/PPE-Companion-Isolation-Organizer-Cart/Personal-Protection-Equipment/Z05-PF67612" TargetMode="External"/></Relationships>
</file>

<file path=ppt/slides/_rels/slide11.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svg"/><Relationship Id="rId3" Type="http://schemas.openxmlformats.org/officeDocument/2006/relationships/diagramData" Target="../diagrams/data3.xml"/><Relationship Id="rId7" Type="http://schemas.microsoft.com/office/2007/relationships/diagramDrawing" Target="../diagrams/drawing3.xml"/><Relationship Id="rId12"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diagramColors" Target="../diagrams/colors3.xml"/><Relationship Id="rId11" Type="http://schemas.openxmlformats.org/officeDocument/2006/relationships/image" Target="../media/image37.svg"/><Relationship Id="rId5" Type="http://schemas.openxmlformats.org/officeDocument/2006/relationships/diagramQuickStyle" Target="../diagrams/quickStyle3.xml"/><Relationship Id="rId15" Type="http://schemas.openxmlformats.org/officeDocument/2006/relationships/image" Target="../media/image41.svg"/><Relationship Id="rId10" Type="http://schemas.openxmlformats.org/officeDocument/2006/relationships/image" Target="../media/image36.png"/><Relationship Id="rId4" Type="http://schemas.openxmlformats.org/officeDocument/2006/relationships/diagramLayout" Target="../diagrams/layout3.xml"/><Relationship Id="rId9" Type="http://schemas.openxmlformats.org/officeDocument/2006/relationships/image" Target="../media/image35.svg"/><Relationship Id="rId14" Type="http://schemas.openxmlformats.org/officeDocument/2006/relationships/image" Target="../media/image40.png"/></Relationships>
</file>

<file path=ppt/slides/_rels/slide12.xml.rels><?xml version="1.0" encoding="UTF-8" standalone="yes"?>
<Relationships xmlns="http://schemas.openxmlformats.org/package/2006/relationships"><Relationship Id="rId3" Type="http://schemas.openxmlformats.org/officeDocument/2006/relationships/image" Target="../media/image42.jpg"/><Relationship Id="rId7" Type="http://schemas.openxmlformats.org/officeDocument/2006/relationships/image" Target="../media/image46.sv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13" Type="http://schemas.openxmlformats.org/officeDocument/2006/relationships/image" Target="../media/image46.png"/><Relationship Id="rId18" Type="http://schemas.openxmlformats.org/officeDocument/2006/relationships/customXml" Target="../ink/ink12.xml"/><Relationship Id="rId26" Type="http://schemas.openxmlformats.org/officeDocument/2006/relationships/customXml" Target="../ink/ink20.xml"/><Relationship Id="rId39" Type="http://schemas.openxmlformats.org/officeDocument/2006/relationships/customXml" Target="../ink/ink29.xml"/><Relationship Id="rId21" Type="http://schemas.openxmlformats.org/officeDocument/2006/relationships/customXml" Target="../ink/ink15.xml"/><Relationship Id="rId34" Type="http://schemas.openxmlformats.org/officeDocument/2006/relationships/customXml" Target="../ink/ink28.xml"/><Relationship Id="rId42" Type="http://schemas.openxmlformats.org/officeDocument/2006/relationships/image" Target="../media/image49.png"/><Relationship Id="rId47" Type="http://schemas.openxmlformats.org/officeDocument/2006/relationships/image" Target="../media/image50.png"/><Relationship Id="rId7" Type="http://schemas.openxmlformats.org/officeDocument/2006/relationships/customXml" Target="../ink/ink3.xml"/><Relationship Id="rId2" Type="http://schemas.openxmlformats.org/officeDocument/2006/relationships/notesSlide" Target="../notesSlides/notesSlide13.xml"/><Relationship Id="rId16" Type="http://schemas.openxmlformats.org/officeDocument/2006/relationships/customXml" Target="../ink/ink10.xml"/><Relationship Id="rId29" Type="http://schemas.openxmlformats.org/officeDocument/2006/relationships/customXml" Target="../ink/ink23.xml"/><Relationship Id="rId11" Type="http://schemas.openxmlformats.org/officeDocument/2006/relationships/customXml" Target="../ink/ink6.xml"/><Relationship Id="rId24" Type="http://schemas.openxmlformats.org/officeDocument/2006/relationships/customXml" Target="../ink/ink18.xml"/><Relationship Id="rId32" Type="http://schemas.openxmlformats.org/officeDocument/2006/relationships/customXml" Target="../ink/ink26.xml"/><Relationship Id="rId37" Type="http://schemas.openxmlformats.org/officeDocument/2006/relationships/image" Target="../media/image43.png"/><Relationship Id="rId40" Type="http://schemas.openxmlformats.org/officeDocument/2006/relationships/image" Target="../media/image48.png"/><Relationship Id="rId45" Type="http://schemas.openxmlformats.org/officeDocument/2006/relationships/customXml" Target="../ink/ink33.xml"/><Relationship Id="rId5" Type="http://schemas.openxmlformats.org/officeDocument/2006/relationships/image" Target="../media/image44.png"/><Relationship Id="rId15" Type="http://schemas.openxmlformats.org/officeDocument/2006/relationships/customXml" Target="../ink/ink9.xml"/><Relationship Id="rId23" Type="http://schemas.openxmlformats.org/officeDocument/2006/relationships/customXml" Target="../ink/ink17.xml"/><Relationship Id="rId28" Type="http://schemas.openxmlformats.org/officeDocument/2006/relationships/customXml" Target="../ink/ink22.xml"/><Relationship Id="rId36" Type="http://schemas.openxmlformats.org/officeDocument/2006/relationships/image" Target="../media/image46.svg"/><Relationship Id="rId49" Type="http://schemas.openxmlformats.org/officeDocument/2006/relationships/customXml" Target="../ink/ink36.xml"/><Relationship Id="rId10" Type="http://schemas.openxmlformats.org/officeDocument/2006/relationships/image" Target="../media/image450.png"/><Relationship Id="rId19" Type="http://schemas.openxmlformats.org/officeDocument/2006/relationships/customXml" Target="../ink/ink13.xml"/><Relationship Id="rId31" Type="http://schemas.openxmlformats.org/officeDocument/2006/relationships/customXml" Target="../ink/ink25.xml"/><Relationship Id="rId44" Type="http://schemas.openxmlformats.org/officeDocument/2006/relationships/customXml" Target="../ink/ink32.xml"/><Relationship Id="rId4" Type="http://schemas.openxmlformats.org/officeDocument/2006/relationships/customXml" Target="../ink/ink1.xml"/><Relationship Id="rId9" Type="http://schemas.openxmlformats.org/officeDocument/2006/relationships/customXml" Target="../ink/ink5.xml"/><Relationship Id="rId14" Type="http://schemas.openxmlformats.org/officeDocument/2006/relationships/customXml" Target="../ink/ink8.xml"/><Relationship Id="rId22" Type="http://schemas.openxmlformats.org/officeDocument/2006/relationships/customXml" Target="../ink/ink16.xml"/><Relationship Id="rId27" Type="http://schemas.openxmlformats.org/officeDocument/2006/relationships/customXml" Target="../ink/ink21.xml"/><Relationship Id="rId30" Type="http://schemas.openxmlformats.org/officeDocument/2006/relationships/customXml" Target="../ink/ink24.xml"/><Relationship Id="rId35" Type="http://schemas.openxmlformats.org/officeDocument/2006/relationships/image" Target="../media/image45.png"/><Relationship Id="rId43" Type="http://schemas.openxmlformats.org/officeDocument/2006/relationships/customXml" Target="../ink/ink31.xml"/><Relationship Id="rId48" Type="http://schemas.openxmlformats.org/officeDocument/2006/relationships/customXml" Target="../ink/ink35.xml"/><Relationship Id="rId8" Type="http://schemas.openxmlformats.org/officeDocument/2006/relationships/customXml" Target="../ink/ink4.xml"/><Relationship Id="rId3" Type="http://schemas.openxmlformats.org/officeDocument/2006/relationships/image" Target="../media/image47.jpg"/><Relationship Id="rId12" Type="http://schemas.openxmlformats.org/officeDocument/2006/relationships/customXml" Target="../ink/ink7.xml"/><Relationship Id="rId17" Type="http://schemas.openxmlformats.org/officeDocument/2006/relationships/customXml" Target="../ink/ink11.xml"/><Relationship Id="rId25" Type="http://schemas.openxmlformats.org/officeDocument/2006/relationships/customXml" Target="../ink/ink19.xml"/><Relationship Id="rId33" Type="http://schemas.openxmlformats.org/officeDocument/2006/relationships/customXml" Target="../ink/ink27.xml"/><Relationship Id="rId38" Type="http://schemas.openxmlformats.org/officeDocument/2006/relationships/image" Target="../media/image44.svg"/><Relationship Id="rId46" Type="http://schemas.openxmlformats.org/officeDocument/2006/relationships/customXml" Target="../ink/ink34.xml"/><Relationship Id="rId20" Type="http://schemas.openxmlformats.org/officeDocument/2006/relationships/customXml" Target="../ink/ink14.xml"/><Relationship Id="rId41" Type="http://schemas.openxmlformats.org/officeDocument/2006/relationships/customXml" Target="../ink/ink30.xml"/><Relationship Id="rId1" Type="http://schemas.openxmlformats.org/officeDocument/2006/relationships/slideLayout" Target="../slideLayouts/slideLayout7.xml"/><Relationship Id="rId6" Type="http://schemas.openxmlformats.org/officeDocument/2006/relationships/customXml" Target="../ink/ink2.xml"/></Relationships>
</file>

<file path=ppt/slides/_rels/slide14.xml.rels><?xml version="1.0" encoding="UTF-8" standalone="yes"?>
<Relationships xmlns="http://schemas.openxmlformats.org/package/2006/relationships"><Relationship Id="rId8" Type="http://schemas.openxmlformats.org/officeDocument/2006/relationships/customXml" Target="../ink/ink40.xml"/><Relationship Id="rId13" Type="http://schemas.openxmlformats.org/officeDocument/2006/relationships/customXml" Target="../ink/ink44.xml"/><Relationship Id="rId18" Type="http://schemas.openxmlformats.org/officeDocument/2006/relationships/customXml" Target="../ink/ink49.xml"/><Relationship Id="rId26" Type="http://schemas.openxmlformats.org/officeDocument/2006/relationships/customXml" Target="../ink/ink52.xml"/><Relationship Id="rId3" Type="http://schemas.openxmlformats.org/officeDocument/2006/relationships/image" Target="../media/image48.jpg"/><Relationship Id="rId21" Type="http://schemas.openxmlformats.org/officeDocument/2006/relationships/image" Target="../media/image44.svg"/><Relationship Id="rId7" Type="http://schemas.openxmlformats.org/officeDocument/2006/relationships/customXml" Target="../ink/ink39.xml"/><Relationship Id="rId12" Type="http://schemas.openxmlformats.org/officeDocument/2006/relationships/image" Target="../media/image480.png"/><Relationship Id="rId17" Type="http://schemas.openxmlformats.org/officeDocument/2006/relationships/customXml" Target="../ink/ink48.xml"/><Relationship Id="rId25" Type="http://schemas.openxmlformats.org/officeDocument/2006/relationships/image" Target="../media/image49.png"/><Relationship Id="rId2" Type="http://schemas.openxmlformats.org/officeDocument/2006/relationships/notesSlide" Target="../notesSlides/notesSlide14.xml"/><Relationship Id="rId16" Type="http://schemas.openxmlformats.org/officeDocument/2006/relationships/customXml" Target="../ink/ink47.xml"/><Relationship Id="rId20" Type="http://schemas.openxmlformats.org/officeDocument/2006/relationships/image" Target="../media/image43.png"/><Relationship Id="rId29" Type="http://schemas.openxmlformats.org/officeDocument/2006/relationships/customXml" Target="../ink/ink54.xml"/><Relationship Id="rId1" Type="http://schemas.openxmlformats.org/officeDocument/2006/relationships/slideLayout" Target="../slideLayouts/slideLayout7.xml"/><Relationship Id="rId6" Type="http://schemas.openxmlformats.org/officeDocument/2006/relationships/customXml" Target="../ink/ink38.xml"/><Relationship Id="rId11" Type="http://schemas.openxmlformats.org/officeDocument/2006/relationships/customXml" Target="../ink/ink43.xml"/><Relationship Id="rId24" Type="http://schemas.openxmlformats.org/officeDocument/2006/relationships/customXml" Target="../ink/ink51.xml"/><Relationship Id="rId5" Type="http://schemas.openxmlformats.org/officeDocument/2006/relationships/image" Target="../media/image44.png"/><Relationship Id="rId15" Type="http://schemas.openxmlformats.org/officeDocument/2006/relationships/customXml" Target="../ink/ink46.xml"/><Relationship Id="rId23" Type="http://schemas.openxmlformats.org/officeDocument/2006/relationships/image" Target="../media/image46.svg"/><Relationship Id="rId28" Type="http://schemas.openxmlformats.org/officeDocument/2006/relationships/image" Target="../media/image52.png"/><Relationship Id="rId10" Type="http://schemas.openxmlformats.org/officeDocument/2006/relationships/customXml" Target="../ink/ink42.xml"/><Relationship Id="rId19" Type="http://schemas.openxmlformats.org/officeDocument/2006/relationships/customXml" Target="../ink/ink50.xml"/><Relationship Id="rId31" Type="http://schemas.openxmlformats.org/officeDocument/2006/relationships/customXml" Target="../ink/ink56.xml"/><Relationship Id="rId4" Type="http://schemas.openxmlformats.org/officeDocument/2006/relationships/customXml" Target="../ink/ink37.xml"/><Relationship Id="rId9" Type="http://schemas.openxmlformats.org/officeDocument/2006/relationships/customXml" Target="../ink/ink41.xml"/><Relationship Id="rId14" Type="http://schemas.openxmlformats.org/officeDocument/2006/relationships/customXml" Target="../ink/ink45.xml"/><Relationship Id="rId22" Type="http://schemas.openxmlformats.org/officeDocument/2006/relationships/image" Target="../media/image45.png"/><Relationship Id="rId27" Type="http://schemas.openxmlformats.org/officeDocument/2006/relationships/customXml" Target="../ink/ink53.xml"/><Relationship Id="rId30" Type="http://schemas.openxmlformats.org/officeDocument/2006/relationships/customXml" Target="../ink/ink55.xml"/></Relationships>
</file>

<file path=ppt/slides/_rels/slide15.xml.rels><?xml version="1.0" encoding="UTF-8" standalone="yes"?>
<Relationships xmlns="http://schemas.openxmlformats.org/package/2006/relationships"><Relationship Id="rId13" Type="http://schemas.openxmlformats.org/officeDocument/2006/relationships/customXml" Target="../ink/ink64.xml"/><Relationship Id="rId18" Type="http://schemas.openxmlformats.org/officeDocument/2006/relationships/customXml" Target="../ink/ink69.xml"/><Relationship Id="rId26" Type="http://schemas.openxmlformats.org/officeDocument/2006/relationships/customXml" Target="../ink/ink75.xml"/><Relationship Id="rId39" Type="http://schemas.openxmlformats.org/officeDocument/2006/relationships/customXml" Target="../ink/ink82.xml"/><Relationship Id="rId21" Type="http://schemas.openxmlformats.org/officeDocument/2006/relationships/customXml" Target="../ink/ink71.xml"/><Relationship Id="rId34" Type="http://schemas.openxmlformats.org/officeDocument/2006/relationships/customXml" Target="../ink/ink79.xml"/><Relationship Id="rId42" Type="http://schemas.openxmlformats.org/officeDocument/2006/relationships/customXml" Target="../ink/ink85.xml"/><Relationship Id="rId7" Type="http://schemas.openxmlformats.org/officeDocument/2006/relationships/customXml" Target="../ink/ink59.xml"/><Relationship Id="rId2" Type="http://schemas.openxmlformats.org/officeDocument/2006/relationships/notesSlide" Target="../notesSlides/notesSlide15.xml"/><Relationship Id="rId16" Type="http://schemas.openxmlformats.org/officeDocument/2006/relationships/customXml" Target="../ink/ink67.xml"/><Relationship Id="rId20" Type="http://schemas.openxmlformats.org/officeDocument/2006/relationships/image" Target="../media/image46.png"/><Relationship Id="rId29" Type="http://schemas.openxmlformats.org/officeDocument/2006/relationships/customXml" Target="../ink/ink78.xml"/><Relationship Id="rId41" Type="http://schemas.openxmlformats.org/officeDocument/2006/relationships/customXml" Target="../ink/ink84.xml"/><Relationship Id="rId1" Type="http://schemas.openxmlformats.org/officeDocument/2006/relationships/slideLayout" Target="../slideLayouts/slideLayout7.xml"/><Relationship Id="rId6" Type="http://schemas.openxmlformats.org/officeDocument/2006/relationships/customXml" Target="../ink/ink58.xml"/><Relationship Id="rId11" Type="http://schemas.openxmlformats.org/officeDocument/2006/relationships/customXml" Target="../ink/ink62.xml"/><Relationship Id="rId24" Type="http://schemas.openxmlformats.org/officeDocument/2006/relationships/customXml" Target="../ink/ink74.xml"/><Relationship Id="rId32" Type="http://schemas.openxmlformats.org/officeDocument/2006/relationships/image" Target="../media/image43.png"/><Relationship Id="rId37" Type="http://schemas.openxmlformats.org/officeDocument/2006/relationships/image" Target="../media/image49.png"/><Relationship Id="rId40" Type="http://schemas.openxmlformats.org/officeDocument/2006/relationships/customXml" Target="../ink/ink83.xml"/><Relationship Id="rId5" Type="http://schemas.openxmlformats.org/officeDocument/2006/relationships/image" Target="../media/image44.png"/><Relationship Id="rId15" Type="http://schemas.openxmlformats.org/officeDocument/2006/relationships/customXml" Target="../ink/ink66.xml"/><Relationship Id="rId23" Type="http://schemas.openxmlformats.org/officeDocument/2006/relationships/customXml" Target="../ink/ink73.xml"/><Relationship Id="rId28" Type="http://schemas.openxmlformats.org/officeDocument/2006/relationships/customXml" Target="../ink/ink77.xml"/><Relationship Id="rId36" Type="http://schemas.openxmlformats.org/officeDocument/2006/relationships/customXml" Target="../ink/ink80.xml"/><Relationship Id="rId10" Type="http://schemas.openxmlformats.org/officeDocument/2006/relationships/image" Target="../media/image500.png"/><Relationship Id="rId19" Type="http://schemas.openxmlformats.org/officeDocument/2006/relationships/customXml" Target="../ink/ink70.xml"/><Relationship Id="rId31" Type="http://schemas.openxmlformats.org/officeDocument/2006/relationships/image" Target="../media/image46.svg"/><Relationship Id="rId44" Type="http://schemas.openxmlformats.org/officeDocument/2006/relationships/customXml" Target="../ink/ink87.xml"/><Relationship Id="rId4" Type="http://schemas.openxmlformats.org/officeDocument/2006/relationships/customXml" Target="../ink/ink57.xml"/><Relationship Id="rId9" Type="http://schemas.openxmlformats.org/officeDocument/2006/relationships/customXml" Target="../ink/ink61.xml"/><Relationship Id="rId14" Type="http://schemas.openxmlformats.org/officeDocument/2006/relationships/customXml" Target="../ink/ink65.xml"/><Relationship Id="rId22" Type="http://schemas.openxmlformats.org/officeDocument/2006/relationships/customXml" Target="../ink/ink72.xml"/><Relationship Id="rId27" Type="http://schemas.openxmlformats.org/officeDocument/2006/relationships/customXml" Target="../ink/ink76.xml"/><Relationship Id="rId30" Type="http://schemas.openxmlformats.org/officeDocument/2006/relationships/image" Target="../media/image45.png"/><Relationship Id="rId35" Type="http://schemas.openxmlformats.org/officeDocument/2006/relationships/image" Target="../media/image54.png"/><Relationship Id="rId43" Type="http://schemas.openxmlformats.org/officeDocument/2006/relationships/customXml" Target="../ink/ink86.xml"/><Relationship Id="rId8" Type="http://schemas.openxmlformats.org/officeDocument/2006/relationships/customXml" Target="../ink/ink60.xml"/><Relationship Id="rId3" Type="http://schemas.openxmlformats.org/officeDocument/2006/relationships/image" Target="../media/image49.jpg"/><Relationship Id="rId12" Type="http://schemas.openxmlformats.org/officeDocument/2006/relationships/customXml" Target="../ink/ink63.xml"/><Relationship Id="rId17" Type="http://schemas.openxmlformats.org/officeDocument/2006/relationships/customXml" Target="../ink/ink68.xml"/><Relationship Id="rId25" Type="http://schemas.openxmlformats.org/officeDocument/2006/relationships/image" Target="../media/image51.png"/><Relationship Id="rId33" Type="http://schemas.openxmlformats.org/officeDocument/2006/relationships/image" Target="../media/image44.svg"/><Relationship Id="rId38" Type="http://schemas.openxmlformats.org/officeDocument/2006/relationships/customXml" Target="../ink/ink81.xml"/></Relationships>
</file>

<file path=ppt/slides/_rels/slide16.xml.rels><?xml version="1.0" encoding="UTF-8" standalone="yes"?>
<Relationships xmlns="http://schemas.openxmlformats.org/package/2006/relationships"><Relationship Id="rId13" Type="http://schemas.openxmlformats.org/officeDocument/2006/relationships/customXml" Target="../ink/ink94.xml"/><Relationship Id="rId18" Type="http://schemas.openxmlformats.org/officeDocument/2006/relationships/image" Target="../media/image43.png"/><Relationship Id="rId26" Type="http://schemas.openxmlformats.org/officeDocument/2006/relationships/customXml" Target="../ink/ink102.xml"/><Relationship Id="rId39" Type="http://schemas.openxmlformats.org/officeDocument/2006/relationships/customXml" Target="../ink/ink114.xml"/><Relationship Id="rId21" Type="http://schemas.openxmlformats.org/officeDocument/2006/relationships/image" Target="../media/image46.svg"/><Relationship Id="rId34" Type="http://schemas.openxmlformats.org/officeDocument/2006/relationships/customXml" Target="../ink/ink109.xml"/><Relationship Id="rId42" Type="http://schemas.openxmlformats.org/officeDocument/2006/relationships/customXml" Target="../ink/ink117.xml"/><Relationship Id="rId47" Type="http://schemas.openxmlformats.org/officeDocument/2006/relationships/customXml" Target="../ink/ink121.xml"/><Relationship Id="rId50" Type="http://schemas.openxmlformats.org/officeDocument/2006/relationships/customXml" Target="../ink/ink124.xml"/><Relationship Id="rId55" Type="http://schemas.openxmlformats.org/officeDocument/2006/relationships/customXml" Target="../ink/ink129.xml"/><Relationship Id="rId7" Type="http://schemas.openxmlformats.org/officeDocument/2006/relationships/customXml" Target="../ink/ink89.xml"/><Relationship Id="rId2" Type="http://schemas.openxmlformats.org/officeDocument/2006/relationships/notesSlide" Target="../notesSlides/notesSlide16.xml"/><Relationship Id="rId16" Type="http://schemas.openxmlformats.org/officeDocument/2006/relationships/customXml" Target="../ink/ink97.xml"/><Relationship Id="rId29" Type="http://schemas.openxmlformats.org/officeDocument/2006/relationships/customXml" Target="../ink/ink105.xml"/><Relationship Id="rId11" Type="http://schemas.openxmlformats.org/officeDocument/2006/relationships/customXml" Target="../ink/ink92.xml"/><Relationship Id="rId24" Type="http://schemas.openxmlformats.org/officeDocument/2006/relationships/customXml" Target="../ink/ink100.xml"/><Relationship Id="rId32" Type="http://schemas.openxmlformats.org/officeDocument/2006/relationships/customXml" Target="../ink/ink107.xml"/><Relationship Id="rId37" Type="http://schemas.openxmlformats.org/officeDocument/2006/relationships/customXml" Target="../ink/ink112.xml"/><Relationship Id="rId40" Type="http://schemas.openxmlformats.org/officeDocument/2006/relationships/customXml" Target="../ink/ink115.xml"/><Relationship Id="rId45" Type="http://schemas.openxmlformats.org/officeDocument/2006/relationships/customXml" Target="../ink/ink119.xml"/><Relationship Id="rId53" Type="http://schemas.openxmlformats.org/officeDocument/2006/relationships/customXml" Target="../ink/ink127.xml"/><Relationship Id="rId5" Type="http://schemas.openxmlformats.org/officeDocument/2006/relationships/customXml" Target="../ink/ink88.xml"/><Relationship Id="rId10" Type="http://schemas.openxmlformats.org/officeDocument/2006/relationships/image" Target="../media/image53.png"/><Relationship Id="rId19" Type="http://schemas.openxmlformats.org/officeDocument/2006/relationships/image" Target="../media/image44.svg"/><Relationship Id="rId31" Type="http://schemas.openxmlformats.org/officeDocument/2006/relationships/image" Target="../media/image56.png"/><Relationship Id="rId44" Type="http://schemas.openxmlformats.org/officeDocument/2006/relationships/image" Target="../media/image57.png"/><Relationship Id="rId52" Type="http://schemas.openxmlformats.org/officeDocument/2006/relationships/customXml" Target="../ink/ink126.xml"/><Relationship Id="rId4" Type="http://schemas.openxmlformats.org/officeDocument/2006/relationships/image" Target="../media/image49.jpg"/><Relationship Id="rId9" Type="http://schemas.openxmlformats.org/officeDocument/2006/relationships/customXml" Target="../ink/ink91.xml"/><Relationship Id="rId14" Type="http://schemas.openxmlformats.org/officeDocument/2006/relationships/customXml" Target="../ink/ink95.xml"/><Relationship Id="rId22" Type="http://schemas.openxmlformats.org/officeDocument/2006/relationships/customXml" Target="../ink/ink99.xml"/><Relationship Id="rId27" Type="http://schemas.openxmlformats.org/officeDocument/2006/relationships/customXml" Target="../ink/ink103.xml"/><Relationship Id="rId30" Type="http://schemas.openxmlformats.org/officeDocument/2006/relationships/customXml" Target="../ink/ink106.xml"/><Relationship Id="rId35" Type="http://schemas.openxmlformats.org/officeDocument/2006/relationships/customXml" Target="../ink/ink110.xml"/><Relationship Id="rId43" Type="http://schemas.openxmlformats.org/officeDocument/2006/relationships/customXml" Target="../ink/ink118.xml"/><Relationship Id="rId48" Type="http://schemas.openxmlformats.org/officeDocument/2006/relationships/customXml" Target="../ink/ink122.xml"/><Relationship Id="rId8" Type="http://schemas.openxmlformats.org/officeDocument/2006/relationships/customXml" Target="../ink/ink90.xml"/><Relationship Id="rId51" Type="http://schemas.openxmlformats.org/officeDocument/2006/relationships/customXml" Target="../ink/ink125.xml"/><Relationship Id="rId3" Type="http://schemas.openxmlformats.org/officeDocument/2006/relationships/image" Target="../media/image50.jpg"/><Relationship Id="rId12" Type="http://schemas.openxmlformats.org/officeDocument/2006/relationships/customXml" Target="../ink/ink93.xml"/><Relationship Id="rId17" Type="http://schemas.openxmlformats.org/officeDocument/2006/relationships/customXml" Target="../ink/ink98.xml"/><Relationship Id="rId25" Type="http://schemas.openxmlformats.org/officeDocument/2006/relationships/customXml" Target="../ink/ink101.xml"/><Relationship Id="rId33" Type="http://schemas.openxmlformats.org/officeDocument/2006/relationships/customXml" Target="../ink/ink108.xml"/><Relationship Id="rId38" Type="http://schemas.openxmlformats.org/officeDocument/2006/relationships/customXml" Target="../ink/ink113.xml"/><Relationship Id="rId46" Type="http://schemas.openxmlformats.org/officeDocument/2006/relationships/customXml" Target="../ink/ink120.xml"/><Relationship Id="rId20" Type="http://schemas.openxmlformats.org/officeDocument/2006/relationships/image" Target="../media/image45.png"/><Relationship Id="rId41" Type="http://schemas.openxmlformats.org/officeDocument/2006/relationships/customXml" Target="../ink/ink116.xml"/><Relationship Id="rId54" Type="http://schemas.openxmlformats.org/officeDocument/2006/relationships/customXml" Target="../ink/ink128.xml"/><Relationship Id="rId1" Type="http://schemas.openxmlformats.org/officeDocument/2006/relationships/slideLayout" Target="../slideLayouts/slideLayout7.xml"/><Relationship Id="rId6" Type="http://schemas.openxmlformats.org/officeDocument/2006/relationships/image" Target="../media/image44.png"/><Relationship Id="rId15" Type="http://schemas.openxmlformats.org/officeDocument/2006/relationships/customXml" Target="../ink/ink96.xml"/><Relationship Id="rId23" Type="http://schemas.openxmlformats.org/officeDocument/2006/relationships/image" Target="../media/image49.png"/><Relationship Id="rId28" Type="http://schemas.openxmlformats.org/officeDocument/2006/relationships/customXml" Target="../ink/ink104.xml"/><Relationship Id="rId36" Type="http://schemas.openxmlformats.org/officeDocument/2006/relationships/customXml" Target="../ink/ink111.xml"/><Relationship Id="rId49" Type="http://schemas.openxmlformats.org/officeDocument/2006/relationships/customXml" Target="../ink/ink123.xml"/></Relationships>
</file>

<file path=ppt/slides/_rels/slide17.xml.rels><?xml version="1.0" encoding="UTF-8" standalone="yes"?>
<Relationships xmlns="http://schemas.openxmlformats.org/package/2006/relationships"><Relationship Id="rId13" Type="http://schemas.openxmlformats.org/officeDocument/2006/relationships/customXml" Target="../ink/ink138.xml"/><Relationship Id="rId18" Type="http://schemas.openxmlformats.org/officeDocument/2006/relationships/image" Target="../media/image55.png"/><Relationship Id="rId26" Type="http://schemas.openxmlformats.org/officeDocument/2006/relationships/customXml" Target="../ink/ink149.xml"/><Relationship Id="rId39" Type="http://schemas.openxmlformats.org/officeDocument/2006/relationships/customXml" Target="../ink/ink158.xml"/><Relationship Id="rId21" Type="http://schemas.openxmlformats.org/officeDocument/2006/relationships/customXml" Target="../ink/ink145.xml"/><Relationship Id="rId34" Type="http://schemas.openxmlformats.org/officeDocument/2006/relationships/image" Target="../media/image46.svg"/><Relationship Id="rId42" Type="http://schemas.openxmlformats.org/officeDocument/2006/relationships/image" Target="../media/image59.png"/><Relationship Id="rId47" Type="http://schemas.openxmlformats.org/officeDocument/2006/relationships/image" Target="../media/image60.png"/><Relationship Id="rId50" Type="http://schemas.openxmlformats.org/officeDocument/2006/relationships/customXml" Target="../ink/ink167.xml"/><Relationship Id="rId7" Type="http://schemas.openxmlformats.org/officeDocument/2006/relationships/customXml" Target="../ink/ink132.xml"/><Relationship Id="rId2" Type="http://schemas.openxmlformats.org/officeDocument/2006/relationships/notesSlide" Target="../notesSlides/notesSlide17.xml"/><Relationship Id="rId16" Type="http://schemas.openxmlformats.org/officeDocument/2006/relationships/customXml" Target="../ink/ink141.xml"/><Relationship Id="rId29" Type="http://schemas.openxmlformats.org/officeDocument/2006/relationships/customXml" Target="../ink/ink152.xml"/><Relationship Id="rId11" Type="http://schemas.openxmlformats.org/officeDocument/2006/relationships/customXml" Target="../ink/ink136.xml"/><Relationship Id="rId24" Type="http://schemas.openxmlformats.org/officeDocument/2006/relationships/customXml" Target="../ink/ink147.xml"/><Relationship Id="rId32" Type="http://schemas.openxmlformats.org/officeDocument/2006/relationships/image" Target="../media/image44.svg"/><Relationship Id="rId37" Type="http://schemas.openxmlformats.org/officeDocument/2006/relationships/customXml" Target="../ink/ink156.xml"/><Relationship Id="rId40" Type="http://schemas.openxmlformats.org/officeDocument/2006/relationships/customXml" Target="../ink/ink159.xml"/><Relationship Id="rId45" Type="http://schemas.openxmlformats.org/officeDocument/2006/relationships/customXml" Target="../ink/ink163.xml"/><Relationship Id="rId53" Type="http://schemas.openxmlformats.org/officeDocument/2006/relationships/image" Target="../media/image59.svg"/><Relationship Id="rId5" Type="http://schemas.openxmlformats.org/officeDocument/2006/relationships/image" Target="../media/image44.png"/><Relationship Id="rId10" Type="http://schemas.openxmlformats.org/officeDocument/2006/relationships/customXml" Target="../ink/ink135.xml"/><Relationship Id="rId19" Type="http://schemas.openxmlformats.org/officeDocument/2006/relationships/customXml" Target="../ink/ink143.xml"/><Relationship Id="rId31" Type="http://schemas.openxmlformats.org/officeDocument/2006/relationships/image" Target="../media/image43.png"/><Relationship Id="rId44" Type="http://schemas.openxmlformats.org/officeDocument/2006/relationships/customXml" Target="../ink/ink162.xml"/><Relationship Id="rId52" Type="http://schemas.openxmlformats.org/officeDocument/2006/relationships/image" Target="../media/image58.png"/><Relationship Id="rId4" Type="http://schemas.openxmlformats.org/officeDocument/2006/relationships/customXml" Target="../ink/ink130.xml"/><Relationship Id="rId9" Type="http://schemas.openxmlformats.org/officeDocument/2006/relationships/customXml" Target="../ink/ink134.xml"/><Relationship Id="rId14" Type="http://schemas.openxmlformats.org/officeDocument/2006/relationships/customXml" Target="../ink/ink139.xml"/><Relationship Id="rId22" Type="http://schemas.openxmlformats.org/officeDocument/2006/relationships/customXml" Target="../ink/ink146.xml"/><Relationship Id="rId27" Type="http://schemas.openxmlformats.org/officeDocument/2006/relationships/customXml" Target="../ink/ink150.xml"/><Relationship Id="rId30" Type="http://schemas.openxmlformats.org/officeDocument/2006/relationships/customXml" Target="../ink/ink153.xml"/><Relationship Id="rId35" Type="http://schemas.openxmlformats.org/officeDocument/2006/relationships/customXml" Target="../ink/ink154.xml"/><Relationship Id="rId43" Type="http://schemas.openxmlformats.org/officeDocument/2006/relationships/customXml" Target="../ink/ink161.xml"/><Relationship Id="rId48" Type="http://schemas.openxmlformats.org/officeDocument/2006/relationships/customXml" Target="../ink/ink165.xml"/><Relationship Id="rId8" Type="http://schemas.openxmlformats.org/officeDocument/2006/relationships/customXml" Target="../ink/ink133.xml"/><Relationship Id="rId51" Type="http://schemas.openxmlformats.org/officeDocument/2006/relationships/image" Target="../media/image61.png"/><Relationship Id="rId3" Type="http://schemas.openxmlformats.org/officeDocument/2006/relationships/image" Target="../media/image51.jpg"/><Relationship Id="rId12" Type="http://schemas.openxmlformats.org/officeDocument/2006/relationships/customXml" Target="../ink/ink137.xml"/><Relationship Id="rId17" Type="http://schemas.openxmlformats.org/officeDocument/2006/relationships/customXml" Target="../ink/ink142.xml"/><Relationship Id="rId25" Type="http://schemas.openxmlformats.org/officeDocument/2006/relationships/customXml" Target="../ink/ink148.xml"/><Relationship Id="rId33" Type="http://schemas.openxmlformats.org/officeDocument/2006/relationships/image" Target="../media/image45.png"/><Relationship Id="rId38" Type="http://schemas.openxmlformats.org/officeDocument/2006/relationships/customXml" Target="../ink/ink157.xml"/><Relationship Id="rId46" Type="http://schemas.openxmlformats.org/officeDocument/2006/relationships/customXml" Target="../ink/ink164.xml"/><Relationship Id="rId20" Type="http://schemas.openxmlformats.org/officeDocument/2006/relationships/customXml" Target="../ink/ink144.xml"/><Relationship Id="rId41" Type="http://schemas.openxmlformats.org/officeDocument/2006/relationships/customXml" Target="../ink/ink160.xml"/><Relationship Id="rId1" Type="http://schemas.openxmlformats.org/officeDocument/2006/relationships/slideLayout" Target="../slideLayouts/slideLayout7.xml"/><Relationship Id="rId6" Type="http://schemas.openxmlformats.org/officeDocument/2006/relationships/customXml" Target="../ink/ink131.xml"/><Relationship Id="rId15" Type="http://schemas.openxmlformats.org/officeDocument/2006/relationships/customXml" Target="../ink/ink140.xml"/><Relationship Id="rId23" Type="http://schemas.openxmlformats.org/officeDocument/2006/relationships/image" Target="../media/image49.png"/><Relationship Id="rId28" Type="http://schemas.openxmlformats.org/officeDocument/2006/relationships/customXml" Target="../ink/ink151.xml"/><Relationship Id="rId36" Type="http://schemas.openxmlformats.org/officeDocument/2006/relationships/customXml" Target="../ink/ink155.xml"/><Relationship Id="rId49" Type="http://schemas.openxmlformats.org/officeDocument/2006/relationships/customXml" Target="../ink/ink166.xml"/></Relationships>
</file>

<file path=ppt/slides/_rels/slide18.xml.rels><?xml version="1.0" encoding="UTF-8" standalone="yes"?>
<Relationships xmlns="http://schemas.openxmlformats.org/package/2006/relationships"><Relationship Id="rId13" Type="http://schemas.openxmlformats.org/officeDocument/2006/relationships/customXml" Target="../ink/ink176.xml"/><Relationship Id="rId18" Type="http://schemas.openxmlformats.org/officeDocument/2006/relationships/image" Target="../media/image64.png"/><Relationship Id="rId26" Type="http://schemas.openxmlformats.org/officeDocument/2006/relationships/customXml" Target="../ink/ink188.xml"/><Relationship Id="rId39" Type="http://schemas.openxmlformats.org/officeDocument/2006/relationships/customXml" Target="../ink/ink197.xml"/><Relationship Id="rId21" Type="http://schemas.openxmlformats.org/officeDocument/2006/relationships/customXml" Target="../ink/ink183.xml"/><Relationship Id="rId34" Type="http://schemas.openxmlformats.org/officeDocument/2006/relationships/customXml" Target="../ink/ink192.xml"/><Relationship Id="rId42" Type="http://schemas.openxmlformats.org/officeDocument/2006/relationships/customXml" Target="../ink/ink199.xml"/><Relationship Id="rId47" Type="http://schemas.openxmlformats.org/officeDocument/2006/relationships/customXml" Target="../ink/ink203.xml"/><Relationship Id="rId50" Type="http://schemas.openxmlformats.org/officeDocument/2006/relationships/image" Target="../media/image66.png"/><Relationship Id="rId7" Type="http://schemas.openxmlformats.org/officeDocument/2006/relationships/customXml" Target="../ink/ink170.xml"/><Relationship Id="rId2" Type="http://schemas.openxmlformats.org/officeDocument/2006/relationships/notesSlide" Target="../notesSlides/notesSlide18.xml"/><Relationship Id="rId16" Type="http://schemas.openxmlformats.org/officeDocument/2006/relationships/customXml" Target="../ink/ink179.xml"/><Relationship Id="rId29" Type="http://schemas.openxmlformats.org/officeDocument/2006/relationships/customXml" Target="../ink/ink191.xml"/><Relationship Id="rId11" Type="http://schemas.openxmlformats.org/officeDocument/2006/relationships/customXml" Target="../ink/ink174.xml"/><Relationship Id="rId24" Type="http://schemas.openxmlformats.org/officeDocument/2006/relationships/customXml" Target="../ink/ink186.xml"/><Relationship Id="rId32" Type="http://schemas.openxmlformats.org/officeDocument/2006/relationships/image" Target="../media/image45.png"/><Relationship Id="rId37" Type="http://schemas.openxmlformats.org/officeDocument/2006/relationships/customXml" Target="../ink/ink195.xml"/><Relationship Id="rId40" Type="http://schemas.openxmlformats.org/officeDocument/2006/relationships/customXml" Target="../ink/ink198.xml"/><Relationship Id="rId45" Type="http://schemas.openxmlformats.org/officeDocument/2006/relationships/customXml" Target="../ink/ink202.xml"/><Relationship Id="rId5" Type="http://schemas.openxmlformats.org/officeDocument/2006/relationships/image" Target="../media/image49.png"/><Relationship Id="rId15" Type="http://schemas.openxmlformats.org/officeDocument/2006/relationships/customXml" Target="../ink/ink178.xml"/><Relationship Id="rId23" Type="http://schemas.openxmlformats.org/officeDocument/2006/relationships/customXml" Target="../ink/ink185.xml"/><Relationship Id="rId28" Type="http://schemas.openxmlformats.org/officeDocument/2006/relationships/customXml" Target="../ink/ink190.xml"/><Relationship Id="rId36" Type="http://schemas.openxmlformats.org/officeDocument/2006/relationships/customXml" Target="../ink/ink194.xml"/><Relationship Id="rId49" Type="http://schemas.openxmlformats.org/officeDocument/2006/relationships/customXml" Target="../ink/ink205.xml"/><Relationship Id="rId10" Type="http://schemas.openxmlformats.org/officeDocument/2006/relationships/customXml" Target="../ink/ink173.xml"/><Relationship Id="rId19" Type="http://schemas.openxmlformats.org/officeDocument/2006/relationships/customXml" Target="../ink/ink181.xml"/><Relationship Id="rId31" Type="http://schemas.openxmlformats.org/officeDocument/2006/relationships/image" Target="../media/image44.svg"/><Relationship Id="rId44" Type="http://schemas.openxmlformats.org/officeDocument/2006/relationships/customXml" Target="../ink/ink201.xml"/><Relationship Id="rId52" Type="http://schemas.openxmlformats.org/officeDocument/2006/relationships/image" Target="../media/image59.svg"/><Relationship Id="rId4" Type="http://schemas.openxmlformats.org/officeDocument/2006/relationships/customXml" Target="../ink/ink168.xml"/><Relationship Id="rId9" Type="http://schemas.openxmlformats.org/officeDocument/2006/relationships/customXml" Target="../ink/ink172.xml"/><Relationship Id="rId14" Type="http://schemas.openxmlformats.org/officeDocument/2006/relationships/customXml" Target="../ink/ink177.xml"/><Relationship Id="rId22" Type="http://schemas.openxmlformats.org/officeDocument/2006/relationships/customXml" Target="../ink/ink184.xml"/><Relationship Id="rId27" Type="http://schemas.openxmlformats.org/officeDocument/2006/relationships/customXml" Target="../ink/ink189.xml"/><Relationship Id="rId30" Type="http://schemas.openxmlformats.org/officeDocument/2006/relationships/image" Target="../media/image43.png"/><Relationship Id="rId35" Type="http://schemas.openxmlformats.org/officeDocument/2006/relationships/customXml" Target="../ink/ink193.xml"/><Relationship Id="rId43" Type="http://schemas.openxmlformats.org/officeDocument/2006/relationships/customXml" Target="../ink/ink200.xml"/><Relationship Id="rId48" Type="http://schemas.openxmlformats.org/officeDocument/2006/relationships/customXml" Target="../ink/ink204.xml"/><Relationship Id="rId8" Type="http://schemas.openxmlformats.org/officeDocument/2006/relationships/customXml" Target="../ink/ink171.xml"/><Relationship Id="rId51" Type="http://schemas.openxmlformats.org/officeDocument/2006/relationships/image" Target="../media/image58.png"/><Relationship Id="rId3" Type="http://schemas.openxmlformats.org/officeDocument/2006/relationships/image" Target="../media/image51.jpg"/><Relationship Id="rId12" Type="http://schemas.openxmlformats.org/officeDocument/2006/relationships/customXml" Target="../ink/ink175.xml"/><Relationship Id="rId17" Type="http://schemas.openxmlformats.org/officeDocument/2006/relationships/customXml" Target="../ink/ink180.xml"/><Relationship Id="rId25" Type="http://schemas.openxmlformats.org/officeDocument/2006/relationships/customXml" Target="../ink/ink187.xml"/><Relationship Id="rId33" Type="http://schemas.openxmlformats.org/officeDocument/2006/relationships/image" Target="../media/image46.svg"/><Relationship Id="rId38" Type="http://schemas.openxmlformats.org/officeDocument/2006/relationships/customXml" Target="../ink/ink196.xml"/><Relationship Id="rId46" Type="http://schemas.openxmlformats.org/officeDocument/2006/relationships/image" Target="../media/image65.png"/><Relationship Id="rId20" Type="http://schemas.openxmlformats.org/officeDocument/2006/relationships/customXml" Target="../ink/ink182.xml"/><Relationship Id="rId41"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customXml" Target="../ink/ink169.xml"/></Relationships>
</file>

<file path=ppt/slides/_rels/slide19.xml.rels><?xml version="1.0" encoding="UTF-8" standalone="yes"?>
<Relationships xmlns="http://schemas.openxmlformats.org/package/2006/relationships"><Relationship Id="rId13" Type="http://schemas.openxmlformats.org/officeDocument/2006/relationships/customXml" Target="../ink/ink214.xml"/><Relationship Id="rId18" Type="http://schemas.openxmlformats.org/officeDocument/2006/relationships/image" Target="../media/image64.png"/><Relationship Id="rId26" Type="http://schemas.openxmlformats.org/officeDocument/2006/relationships/customXml" Target="../ink/ink226.xml"/><Relationship Id="rId39" Type="http://schemas.openxmlformats.org/officeDocument/2006/relationships/customXml" Target="../ink/ink235.xml"/><Relationship Id="rId21" Type="http://schemas.openxmlformats.org/officeDocument/2006/relationships/customXml" Target="../ink/ink221.xml"/><Relationship Id="rId34" Type="http://schemas.openxmlformats.org/officeDocument/2006/relationships/customXml" Target="../ink/ink230.xml"/><Relationship Id="rId42" Type="http://schemas.openxmlformats.org/officeDocument/2006/relationships/customXml" Target="../ink/ink237.xml"/><Relationship Id="rId47" Type="http://schemas.openxmlformats.org/officeDocument/2006/relationships/customXml" Target="../ink/ink241.xml"/><Relationship Id="rId50" Type="http://schemas.openxmlformats.org/officeDocument/2006/relationships/image" Target="../media/image66.png"/><Relationship Id="rId7" Type="http://schemas.openxmlformats.org/officeDocument/2006/relationships/customXml" Target="../ink/ink208.xml"/><Relationship Id="rId2" Type="http://schemas.openxmlformats.org/officeDocument/2006/relationships/notesSlide" Target="../notesSlides/notesSlide19.xml"/><Relationship Id="rId16" Type="http://schemas.openxmlformats.org/officeDocument/2006/relationships/customXml" Target="../ink/ink217.xml"/><Relationship Id="rId29" Type="http://schemas.openxmlformats.org/officeDocument/2006/relationships/customXml" Target="../ink/ink229.xml"/><Relationship Id="rId11" Type="http://schemas.openxmlformats.org/officeDocument/2006/relationships/customXml" Target="../ink/ink212.xml"/><Relationship Id="rId24" Type="http://schemas.openxmlformats.org/officeDocument/2006/relationships/customXml" Target="../ink/ink224.xml"/><Relationship Id="rId32" Type="http://schemas.openxmlformats.org/officeDocument/2006/relationships/image" Target="../media/image45.png"/><Relationship Id="rId37" Type="http://schemas.openxmlformats.org/officeDocument/2006/relationships/customXml" Target="../ink/ink233.xml"/><Relationship Id="rId40" Type="http://schemas.openxmlformats.org/officeDocument/2006/relationships/customXml" Target="../ink/ink236.xml"/><Relationship Id="rId45" Type="http://schemas.openxmlformats.org/officeDocument/2006/relationships/customXml" Target="../ink/ink240.xml"/><Relationship Id="rId5" Type="http://schemas.openxmlformats.org/officeDocument/2006/relationships/image" Target="../media/image49.png"/><Relationship Id="rId15" Type="http://schemas.openxmlformats.org/officeDocument/2006/relationships/customXml" Target="../ink/ink216.xml"/><Relationship Id="rId23" Type="http://schemas.openxmlformats.org/officeDocument/2006/relationships/customXml" Target="../ink/ink223.xml"/><Relationship Id="rId28" Type="http://schemas.openxmlformats.org/officeDocument/2006/relationships/customXml" Target="../ink/ink228.xml"/><Relationship Id="rId36" Type="http://schemas.openxmlformats.org/officeDocument/2006/relationships/customXml" Target="../ink/ink232.xml"/><Relationship Id="rId49" Type="http://schemas.openxmlformats.org/officeDocument/2006/relationships/customXml" Target="../ink/ink243.xml"/><Relationship Id="rId10" Type="http://schemas.openxmlformats.org/officeDocument/2006/relationships/customXml" Target="../ink/ink211.xml"/><Relationship Id="rId19" Type="http://schemas.openxmlformats.org/officeDocument/2006/relationships/customXml" Target="../ink/ink219.xml"/><Relationship Id="rId31" Type="http://schemas.openxmlformats.org/officeDocument/2006/relationships/image" Target="../media/image44.svg"/><Relationship Id="rId44" Type="http://schemas.openxmlformats.org/officeDocument/2006/relationships/customXml" Target="../ink/ink239.xml"/><Relationship Id="rId52" Type="http://schemas.openxmlformats.org/officeDocument/2006/relationships/image" Target="../media/image59.svg"/><Relationship Id="rId4" Type="http://schemas.openxmlformats.org/officeDocument/2006/relationships/customXml" Target="../ink/ink206.xml"/><Relationship Id="rId9" Type="http://schemas.openxmlformats.org/officeDocument/2006/relationships/customXml" Target="../ink/ink210.xml"/><Relationship Id="rId14" Type="http://schemas.openxmlformats.org/officeDocument/2006/relationships/customXml" Target="../ink/ink215.xml"/><Relationship Id="rId22" Type="http://schemas.openxmlformats.org/officeDocument/2006/relationships/customXml" Target="../ink/ink222.xml"/><Relationship Id="rId27" Type="http://schemas.openxmlformats.org/officeDocument/2006/relationships/customXml" Target="../ink/ink227.xml"/><Relationship Id="rId30" Type="http://schemas.openxmlformats.org/officeDocument/2006/relationships/image" Target="../media/image43.png"/><Relationship Id="rId35" Type="http://schemas.openxmlformats.org/officeDocument/2006/relationships/customXml" Target="../ink/ink231.xml"/><Relationship Id="rId43" Type="http://schemas.openxmlformats.org/officeDocument/2006/relationships/customXml" Target="../ink/ink238.xml"/><Relationship Id="rId48" Type="http://schemas.openxmlformats.org/officeDocument/2006/relationships/customXml" Target="../ink/ink242.xml"/><Relationship Id="rId8" Type="http://schemas.openxmlformats.org/officeDocument/2006/relationships/customXml" Target="../ink/ink209.xml"/><Relationship Id="rId51" Type="http://schemas.openxmlformats.org/officeDocument/2006/relationships/image" Target="../media/image58.png"/><Relationship Id="rId3" Type="http://schemas.openxmlformats.org/officeDocument/2006/relationships/image" Target="../media/image51.jpg"/><Relationship Id="rId12" Type="http://schemas.openxmlformats.org/officeDocument/2006/relationships/customXml" Target="../ink/ink213.xml"/><Relationship Id="rId17" Type="http://schemas.openxmlformats.org/officeDocument/2006/relationships/customXml" Target="../ink/ink218.xml"/><Relationship Id="rId25" Type="http://schemas.openxmlformats.org/officeDocument/2006/relationships/customXml" Target="../ink/ink225.xml"/><Relationship Id="rId33" Type="http://schemas.openxmlformats.org/officeDocument/2006/relationships/image" Target="../media/image46.svg"/><Relationship Id="rId38" Type="http://schemas.openxmlformats.org/officeDocument/2006/relationships/customXml" Target="../ink/ink234.xml"/><Relationship Id="rId46" Type="http://schemas.openxmlformats.org/officeDocument/2006/relationships/image" Target="../media/image65.png"/><Relationship Id="rId20" Type="http://schemas.openxmlformats.org/officeDocument/2006/relationships/customXml" Target="../ink/ink220.xml"/><Relationship Id="rId41"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customXml" Target="../ink/ink207.xml"/></Relationships>
</file>

<file path=ppt/slides/_rels/slide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4.png"/><Relationship Id="rId4" Type="http://schemas.openxmlformats.org/officeDocument/2006/relationships/diagramLayout" Target="../diagrams/layout1.xml"/><Relationship Id="rId9" Type="http://schemas.openxmlformats.org/officeDocument/2006/relationships/image" Target="../media/image3.svg"/></Relationships>
</file>

<file path=ppt/slides/_rels/slide20.xml.rels><?xml version="1.0" encoding="UTF-8" standalone="yes"?>
<Relationships xmlns="http://schemas.openxmlformats.org/package/2006/relationships"><Relationship Id="rId13" Type="http://schemas.openxmlformats.org/officeDocument/2006/relationships/customXml" Target="../ink/ink252.xml"/><Relationship Id="rId18" Type="http://schemas.openxmlformats.org/officeDocument/2006/relationships/image" Target="../media/image64.png"/><Relationship Id="rId26" Type="http://schemas.openxmlformats.org/officeDocument/2006/relationships/customXml" Target="../ink/ink264.xml"/><Relationship Id="rId39" Type="http://schemas.openxmlformats.org/officeDocument/2006/relationships/customXml" Target="../ink/ink273.xml"/><Relationship Id="rId21" Type="http://schemas.openxmlformats.org/officeDocument/2006/relationships/customXml" Target="../ink/ink259.xml"/><Relationship Id="rId34" Type="http://schemas.openxmlformats.org/officeDocument/2006/relationships/customXml" Target="../ink/ink268.xml"/><Relationship Id="rId42" Type="http://schemas.openxmlformats.org/officeDocument/2006/relationships/customXml" Target="../ink/ink275.xml"/><Relationship Id="rId47" Type="http://schemas.openxmlformats.org/officeDocument/2006/relationships/customXml" Target="../ink/ink279.xml"/><Relationship Id="rId50" Type="http://schemas.openxmlformats.org/officeDocument/2006/relationships/image" Target="../media/image66.png"/><Relationship Id="rId7" Type="http://schemas.openxmlformats.org/officeDocument/2006/relationships/customXml" Target="../ink/ink246.xml"/><Relationship Id="rId2" Type="http://schemas.openxmlformats.org/officeDocument/2006/relationships/notesSlide" Target="../notesSlides/notesSlide20.xml"/><Relationship Id="rId16" Type="http://schemas.openxmlformats.org/officeDocument/2006/relationships/customXml" Target="../ink/ink255.xml"/><Relationship Id="rId29" Type="http://schemas.openxmlformats.org/officeDocument/2006/relationships/customXml" Target="../ink/ink267.xml"/><Relationship Id="rId11" Type="http://schemas.openxmlformats.org/officeDocument/2006/relationships/customXml" Target="../ink/ink250.xml"/><Relationship Id="rId24" Type="http://schemas.openxmlformats.org/officeDocument/2006/relationships/customXml" Target="../ink/ink262.xml"/><Relationship Id="rId32" Type="http://schemas.openxmlformats.org/officeDocument/2006/relationships/image" Target="../media/image45.png"/><Relationship Id="rId37" Type="http://schemas.openxmlformats.org/officeDocument/2006/relationships/customXml" Target="../ink/ink271.xml"/><Relationship Id="rId40" Type="http://schemas.openxmlformats.org/officeDocument/2006/relationships/customXml" Target="../ink/ink274.xml"/><Relationship Id="rId45" Type="http://schemas.openxmlformats.org/officeDocument/2006/relationships/customXml" Target="../ink/ink278.xml"/><Relationship Id="rId5" Type="http://schemas.openxmlformats.org/officeDocument/2006/relationships/image" Target="../media/image49.png"/><Relationship Id="rId15" Type="http://schemas.openxmlformats.org/officeDocument/2006/relationships/customXml" Target="../ink/ink254.xml"/><Relationship Id="rId23" Type="http://schemas.openxmlformats.org/officeDocument/2006/relationships/customXml" Target="../ink/ink261.xml"/><Relationship Id="rId28" Type="http://schemas.openxmlformats.org/officeDocument/2006/relationships/customXml" Target="../ink/ink266.xml"/><Relationship Id="rId36" Type="http://schemas.openxmlformats.org/officeDocument/2006/relationships/customXml" Target="../ink/ink270.xml"/><Relationship Id="rId49" Type="http://schemas.openxmlformats.org/officeDocument/2006/relationships/customXml" Target="../ink/ink281.xml"/><Relationship Id="rId10" Type="http://schemas.openxmlformats.org/officeDocument/2006/relationships/customXml" Target="../ink/ink249.xml"/><Relationship Id="rId19" Type="http://schemas.openxmlformats.org/officeDocument/2006/relationships/customXml" Target="../ink/ink257.xml"/><Relationship Id="rId31" Type="http://schemas.openxmlformats.org/officeDocument/2006/relationships/image" Target="../media/image44.svg"/><Relationship Id="rId44" Type="http://schemas.openxmlformats.org/officeDocument/2006/relationships/customXml" Target="../ink/ink277.xml"/><Relationship Id="rId52" Type="http://schemas.openxmlformats.org/officeDocument/2006/relationships/image" Target="../media/image59.svg"/><Relationship Id="rId4" Type="http://schemas.openxmlformats.org/officeDocument/2006/relationships/customXml" Target="../ink/ink244.xml"/><Relationship Id="rId9" Type="http://schemas.openxmlformats.org/officeDocument/2006/relationships/customXml" Target="../ink/ink248.xml"/><Relationship Id="rId14" Type="http://schemas.openxmlformats.org/officeDocument/2006/relationships/customXml" Target="../ink/ink253.xml"/><Relationship Id="rId22" Type="http://schemas.openxmlformats.org/officeDocument/2006/relationships/customXml" Target="../ink/ink260.xml"/><Relationship Id="rId27" Type="http://schemas.openxmlformats.org/officeDocument/2006/relationships/customXml" Target="../ink/ink265.xml"/><Relationship Id="rId30" Type="http://schemas.openxmlformats.org/officeDocument/2006/relationships/image" Target="../media/image43.png"/><Relationship Id="rId35" Type="http://schemas.openxmlformats.org/officeDocument/2006/relationships/customXml" Target="../ink/ink269.xml"/><Relationship Id="rId43" Type="http://schemas.openxmlformats.org/officeDocument/2006/relationships/customXml" Target="../ink/ink276.xml"/><Relationship Id="rId48" Type="http://schemas.openxmlformats.org/officeDocument/2006/relationships/customXml" Target="../ink/ink280.xml"/><Relationship Id="rId8" Type="http://schemas.openxmlformats.org/officeDocument/2006/relationships/customXml" Target="../ink/ink247.xml"/><Relationship Id="rId51" Type="http://schemas.openxmlformats.org/officeDocument/2006/relationships/image" Target="../media/image58.png"/><Relationship Id="rId3" Type="http://schemas.openxmlformats.org/officeDocument/2006/relationships/image" Target="../media/image51.jpg"/><Relationship Id="rId12" Type="http://schemas.openxmlformats.org/officeDocument/2006/relationships/customXml" Target="../ink/ink251.xml"/><Relationship Id="rId17" Type="http://schemas.openxmlformats.org/officeDocument/2006/relationships/customXml" Target="../ink/ink256.xml"/><Relationship Id="rId25" Type="http://schemas.openxmlformats.org/officeDocument/2006/relationships/customXml" Target="../ink/ink263.xml"/><Relationship Id="rId33" Type="http://schemas.openxmlformats.org/officeDocument/2006/relationships/image" Target="../media/image46.svg"/><Relationship Id="rId38" Type="http://schemas.openxmlformats.org/officeDocument/2006/relationships/customXml" Target="../ink/ink272.xml"/><Relationship Id="rId46" Type="http://schemas.openxmlformats.org/officeDocument/2006/relationships/image" Target="../media/image65.png"/><Relationship Id="rId20" Type="http://schemas.openxmlformats.org/officeDocument/2006/relationships/customXml" Target="../ink/ink258.xml"/><Relationship Id="rId41"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customXml" Target="../ink/ink245.xml"/></Relationships>
</file>

<file path=ppt/slides/_rels/slide21.xml.rels><?xml version="1.0" encoding="UTF-8" standalone="yes"?>
<Relationships xmlns="http://schemas.openxmlformats.org/package/2006/relationships"><Relationship Id="rId13" Type="http://schemas.openxmlformats.org/officeDocument/2006/relationships/customXml" Target="../ink/ink290.xml"/><Relationship Id="rId18" Type="http://schemas.openxmlformats.org/officeDocument/2006/relationships/image" Target="../media/image64.png"/><Relationship Id="rId26" Type="http://schemas.openxmlformats.org/officeDocument/2006/relationships/customXml" Target="../ink/ink302.xml"/><Relationship Id="rId39" Type="http://schemas.openxmlformats.org/officeDocument/2006/relationships/customXml" Target="../ink/ink311.xml"/><Relationship Id="rId21" Type="http://schemas.openxmlformats.org/officeDocument/2006/relationships/customXml" Target="../ink/ink297.xml"/><Relationship Id="rId34" Type="http://schemas.openxmlformats.org/officeDocument/2006/relationships/customXml" Target="../ink/ink306.xml"/><Relationship Id="rId42" Type="http://schemas.openxmlformats.org/officeDocument/2006/relationships/customXml" Target="../ink/ink313.xml"/><Relationship Id="rId47" Type="http://schemas.openxmlformats.org/officeDocument/2006/relationships/customXml" Target="../ink/ink317.xml"/><Relationship Id="rId50" Type="http://schemas.openxmlformats.org/officeDocument/2006/relationships/image" Target="../media/image66.png"/><Relationship Id="rId7" Type="http://schemas.openxmlformats.org/officeDocument/2006/relationships/customXml" Target="../ink/ink284.xml"/><Relationship Id="rId2" Type="http://schemas.openxmlformats.org/officeDocument/2006/relationships/notesSlide" Target="../notesSlides/notesSlide21.xml"/><Relationship Id="rId16" Type="http://schemas.openxmlformats.org/officeDocument/2006/relationships/customXml" Target="../ink/ink293.xml"/><Relationship Id="rId29" Type="http://schemas.openxmlformats.org/officeDocument/2006/relationships/customXml" Target="../ink/ink305.xml"/><Relationship Id="rId11" Type="http://schemas.openxmlformats.org/officeDocument/2006/relationships/customXml" Target="../ink/ink288.xml"/><Relationship Id="rId24" Type="http://schemas.openxmlformats.org/officeDocument/2006/relationships/customXml" Target="../ink/ink300.xml"/><Relationship Id="rId32" Type="http://schemas.openxmlformats.org/officeDocument/2006/relationships/image" Target="../media/image45.png"/><Relationship Id="rId37" Type="http://schemas.openxmlformats.org/officeDocument/2006/relationships/customXml" Target="../ink/ink309.xml"/><Relationship Id="rId40" Type="http://schemas.openxmlformats.org/officeDocument/2006/relationships/customXml" Target="../ink/ink312.xml"/><Relationship Id="rId45" Type="http://schemas.openxmlformats.org/officeDocument/2006/relationships/customXml" Target="../ink/ink316.xml"/><Relationship Id="rId53" Type="http://schemas.openxmlformats.org/officeDocument/2006/relationships/image" Target="../media/image62.png"/><Relationship Id="rId5" Type="http://schemas.openxmlformats.org/officeDocument/2006/relationships/image" Target="../media/image49.png"/><Relationship Id="rId10" Type="http://schemas.openxmlformats.org/officeDocument/2006/relationships/customXml" Target="../ink/ink287.xml"/><Relationship Id="rId19" Type="http://schemas.openxmlformats.org/officeDocument/2006/relationships/customXml" Target="../ink/ink295.xml"/><Relationship Id="rId31" Type="http://schemas.openxmlformats.org/officeDocument/2006/relationships/image" Target="../media/image44.svg"/><Relationship Id="rId44" Type="http://schemas.openxmlformats.org/officeDocument/2006/relationships/customXml" Target="../ink/ink315.xml"/><Relationship Id="rId52" Type="http://schemas.openxmlformats.org/officeDocument/2006/relationships/image" Target="../media/image59.svg"/><Relationship Id="rId4" Type="http://schemas.openxmlformats.org/officeDocument/2006/relationships/customXml" Target="../ink/ink282.xml"/><Relationship Id="rId9" Type="http://schemas.openxmlformats.org/officeDocument/2006/relationships/customXml" Target="../ink/ink286.xml"/><Relationship Id="rId14" Type="http://schemas.openxmlformats.org/officeDocument/2006/relationships/customXml" Target="../ink/ink291.xml"/><Relationship Id="rId22" Type="http://schemas.openxmlformats.org/officeDocument/2006/relationships/customXml" Target="../ink/ink298.xml"/><Relationship Id="rId27" Type="http://schemas.openxmlformats.org/officeDocument/2006/relationships/customXml" Target="../ink/ink303.xml"/><Relationship Id="rId30" Type="http://schemas.openxmlformats.org/officeDocument/2006/relationships/image" Target="../media/image43.png"/><Relationship Id="rId35" Type="http://schemas.openxmlformats.org/officeDocument/2006/relationships/customXml" Target="../ink/ink307.xml"/><Relationship Id="rId43" Type="http://schemas.openxmlformats.org/officeDocument/2006/relationships/customXml" Target="../ink/ink314.xml"/><Relationship Id="rId48" Type="http://schemas.openxmlformats.org/officeDocument/2006/relationships/customXml" Target="../ink/ink318.xml"/><Relationship Id="rId8" Type="http://schemas.openxmlformats.org/officeDocument/2006/relationships/customXml" Target="../ink/ink285.xml"/><Relationship Id="rId51" Type="http://schemas.openxmlformats.org/officeDocument/2006/relationships/image" Target="../media/image58.png"/><Relationship Id="rId3" Type="http://schemas.openxmlformats.org/officeDocument/2006/relationships/image" Target="../media/image51.jpg"/><Relationship Id="rId12" Type="http://schemas.openxmlformats.org/officeDocument/2006/relationships/customXml" Target="../ink/ink289.xml"/><Relationship Id="rId17" Type="http://schemas.openxmlformats.org/officeDocument/2006/relationships/customXml" Target="../ink/ink294.xml"/><Relationship Id="rId25" Type="http://schemas.openxmlformats.org/officeDocument/2006/relationships/customXml" Target="../ink/ink301.xml"/><Relationship Id="rId33" Type="http://schemas.openxmlformats.org/officeDocument/2006/relationships/image" Target="../media/image46.svg"/><Relationship Id="rId38" Type="http://schemas.openxmlformats.org/officeDocument/2006/relationships/customXml" Target="../ink/ink310.xml"/><Relationship Id="rId46" Type="http://schemas.openxmlformats.org/officeDocument/2006/relationships/image" Target="../media/image65.png"/><Relationship Id="rId20" Type="http://schemas.openxmlformats.org/officeDocument/2006/relationships/customXml" Target="../ink/ink296.xml"/><Relationship Id="rId41" Type="http://schemas.openxmlformats.org/officeDocument/2006/relationships/image" Target="../media/image59.png"/><Relationship Id="rId54" Type="http://schemas.openxmlformats.org/officeDocument/2006/relationships/image" Target="../media/image63.svg"/><Relationship Id="rId1" Type="http://schemas.openxmlformats.org/officeDocument/2006/relationships/slideLayout" Target="../slideLayouts/slideLayout7.xml"/><Relationship Id="rId6" Type="http://schemas.openxmlformats.org/officeDocument/2006/relationships/customXml" Target="../ink/ink283.xml"/><Relationship Id="rId15" Type="http://schemas.openxmlformats.org/officeDocument/2006/relationships/customXml" Target="../ink/ink292.xml"/><Relationship Id="rId23" Type="http://schemas.openxmlformats.org/officeDocument/2006/relationships/customXml" Target="../ink/ink299.xml"/><Relationship Id="rId28" Type="http://schemas.openxmlformats.org/officeDocument/2006/relationships/customXml" Target="../ink/ink304.xml"/><Relationship Id="rId36" Type="http://schemas.openxmlformats.org/officeDocument/2006/relationships/customXml" Target="../ink/ink308.xml"/><Relationship Id="rId49" Type="http://schemas.openxmlformats.org/officeDocument/2006/relationships/customXml" Target="../ink/ink319.xml"/></Relationships>
</file>

<file path=ppt/slides/_rels/slide2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hyperlink" Target="https://www.cdc.gov/healthcare-associated-infections/media/pdfs/ppe-sequence-p.pdf?CDC_AAref_Val=https://www.cdc.gov/hai/pdfs/ppe/PPE-Sequence.pdf" TargetMode="External"/><Relationship Id="rId4" Type="http://schemas.openxmlformats.org/officeDocument/2006/relationships/image" Target="../media/image68.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video" Target="https://player.vimeo.com/video/672964167?h=ba4dea9bb6&amp;amp;app_id=122963" TargetMode="External"/><Relationship Id="rId5" Type="http://schemas.openxmlformats.org/officeDocument/2006/relationships/hyperlink" Target="https://vimeo.com/672964167/ba4dea9bb6" TargetMode="External"/><Relationship Id="rId4" Type="http://schemas.openxmlformats.org/officeDocument/2006/relationships/image" Target="../media/image69.jpeg"/></Relationships>
</file>

<file path=ppt/slides/_rels/slide2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hyperlink" Target="https://creativecommons.org/licenses/by/3.0/" TargetMode="External"/><Relationship Id="rId4" Type="http://schemas.openxmlformats.org/officeDocument/2006/relationships/hyperlink" Target="https://www.flickr.com/photos/ecdc_eu/49583438847/"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hyperlink" Target="https://www.cdc.gov/healthcare-associated-infections/media/pdfs/ppe-sequence-p.pdf?CDC_AAref_Val=https://www.cdc.gov/hai/pdfs/ppe/PPE-Sequence.pdf" TargetMode="External"/><Relationship Id="rId4" Type="http://schemas.openxmlformats.org/officeDocument/2006/relationships/image" Target="../media/image68.png"/></Relationships>
</file>

<file path=ppt/slides/_rels/slide26.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svg"/><Relationship Id="rId3" Type="http://schemas.openxmlformats.org/officeDocument/2006/relationships/diagramData" Target="../diagrams/data4.xml"/><Relationship Id="rId7" Type="http://schemas.microsoft.com/office/2007/relationships/diagramDrawing" Target="../diagrams/drawing4.xml"/><Relationship Id="rId12" Type="http://schemas.openxmlformats.org/officeDocument/2006/relationships/image" Target="../media/image23.png"/><Relationship Id="rId2" Type="http://schemas.openxmlformats.org/officeDocument/2006/relationships/notesSlide" Target="../notesSlides/notesSlide26.xml"/><Relationship Id="rId16" Type="http://schemas.openxmlformats.org/officeDocument/2006/relationships/hyperlink" Target="https://www.cdc.gov/infection-control/hcp/basics/standard-precautions.html" TargetMode="External"/><Relationship Id="rId1" Type="http://schemas.openxmlformats.org/officeDocument/2006/relationships/slideLayout" Target="../slideLayouts/slideLayout6.xml"/><Relationship Id="rId6" Type="http://schemas.openxmlformats.org/officeDocument/2006/relationships/diagramColors" Target="../diagrams/colors4.xml"/><Relationship Id="rId11" Type="http://schemas.openxmlformats.org/officeDocument/2006/relationships/image" Target="../media/image22.svg"/><Relationship Id="rId5" Type="http://schemas.openxmlformats.org/officeDocument/2006/relationships/diagramQuickStyle" Target="../diagrams/quickStyle4.xml"/><Relationship Id="rId15" Type="http://schemas.openxmlformats.org/officeDocument/2006/relationships/image" Target="../media/image26.svg"/><Relationship Id="rId10" Type="http://schemas.openxmlformats.org/officeDocument/2006/relationships/image" Target="../media/image21.png"/><Relationship Id="rId4" Type="http://schemas.openxmlformats.org/officeDocument/2006/relationships/diagramLayout" Target="../diagrams/layout4.xml"/><Relationship Id="rId9" Type="http://schemas.openxmlformats.org/officeDocument/2006/relationships/image" Target="../media/image20.svg"/><Relationship Id="rId14" Type="http://schemas.openxmlformats.org/officeDocument/2006/relationships/image" Target="../media/image25.png"/></Relationships>
</file>

<file path=ppt/slides/_rels/slide2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8.xml"/><Relationship Id="rId1" Type="http://schemas.openxmlformats.org/officeDocument/2006/relationships/slideLayout" Target="../slideLayouts/slideLayout4.xml"/><Relationship Id="rId6" Type="http://schemas.openxmlformats.org/officeDocument/2006/relationships/hyperlink" Target="https://creativecommons.org/licenses/by-nd/3.0/" TargetMode="External"/><Relationship Id="rId5" Type="http://schemas.openxmlformats.org/officeDocument/2006/relationships/hyperlink" Target="https://www.cdc.gov/infection-control/hcp/isolation-precautions/precautions.html" TargetMode="External"/><Relationship Id="rId4" Type="http://schemas.openxmlformats.org/officeDocument/2006/relationships/hyperlink" Target="https://wisconsinwatch.org/2013/02/center-prompts-policy-changes/"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9.xml"/><Relationship Id="rId1" Type="http://schemas.openxmlformats.org/officeDocument/2006/relationships/slideLayout" Target="../slideLayouts/slideLayout8.xml"/><Relationship Id="rId6" Type="http://schemas.openxmlformats.org/officeDocument/2006/relationships/hyperlink" Target="https://www.cdc.gov/infection-control/hcp/isolation-precautions/appendix-a-type-duration.html#sars" TargetMode="External"/><Relationship Id="rId5" Type="http://schemas.openxmlformats.org/officeDocument/2006/relationships/hyperlink" Target="https://creativecommons.org/licenses/by-nc-nd/3.0/" TargetMode="External"/><Relationship Id="rId4" Type="http://schemas.openxmlformats.org/officeDocument/2006/relationships/hyperlink" Target="https://researchoutreach.org/articles/clostridium-difficile-infection-risk-factors-potential-vaccines/"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30.xml"/><Relationship Id="rId1" Type="http://schemas.openxmlformats.org/officeDocument/2006/relationships/slideLayout" Target="../slideLayouts/slideLayout8.xml"/><Relationship Id="rId6" Type="http://schemas.openxmlformats.org/officeDocument/2006/relationships/hyperlink" Target="https://www.cdc.gov/infection-control/hcp/isolation-precautions/appendix-a-type-duration.html#sars" TargetMode="External"/><Relationship Id="rId5" Type="http://schemas.openxmlformats.org/officeDocument/2006/relationships/hyperlink" Target="https://creativecommons.org/licenses/by-nc-nd/3.0/" TargetMode="External"/><Relationship Id="rId4" Type="http://schemas.openxmlformats.org/officeDocument/2006/relationships/hyperlink" Target="https://researchoutreach.org/articles/clostridium-difficile-infection-risk-factors-potential-vaccines/"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31.xml"/><Relationship Id="rId1" Type="http://schemas.openxmlformats.org/officeDocument/2006/relationships/slideLayout" Target="../slideLayouts/slideLayout8.xml"/><Relationship Id="rId6" Type="http://schemas.openxmlformats.org/officeDocument/2006/relationships/hyperlink" Target="https://www.cdc.gov/infection-control/hcp/isolation-precautions/appendix-a-type-duration.html#sars" TargetMode="External"/><Relationship Id="rId5" Type="http://schemas.openxmlformats.org/officeDocument/2006/relationships/hyperlink" Target="https://creativecommons.org/licenses/by-nc-nd/3.0/" TargetMode="External"/><Relationship Id="rId4" Type="http://schemas.openxmlformats.org/officeDocument/2006/relationships/hyperlink" Target="https://researchoutreach.org/articles/clostridium-difficile-infection-risk-factors-potential-vaccines/"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2.xml"/><Relationship Id="rId1" Type="http://schemas.openxmlformats.org/officeDocument/2006/relationships/slideLayout" Target="../slideLayouts/slideLayout9.xml"/><Relationship Id="rId4" Type="http://schemas.openxmlformats.org/officeDocument/2006/relationships/hyperlink" Target="https://www.cdc.gov/infection-control/media/pdfs/contact-precautions-sign-P.pdf"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34.xml"/><Relationship Id="rId1" Type="http://schemas.openxmlformats.org/officeDocument/2006/relationships/slideLayout" Target="../slideLayouts/slideLayout4.xml"/><Relationship Id="rId5" Type="http://schemas.openxmlformats.org/officeDocument/2006/relationships/hyperlink" Target="https://www.cdc.gov/infection-control/hcp/isolation-precautions/precautions.html" TargetMode="External"/><Relationship Id="rId4" Type="http://schemas.openxmlformats.org/officeDocument/2006/relationships/hyperlink" Target="https://www.pexels.com/video/care-old-man-temperature-sickness-5798398/"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35.xml"/><Relationship Id="rId1" Type="http://schemas.openxmlformats.org/officeDocument/2006/relationships/slideLayout" Target="../slideLayouts/slideLayout4.xml"/><Relationship Id="rId4" Type="http://schemas.openxmlformats.org/officeDocument/2006/relationships/hyperlink" Target="https://www.cdc.gov/infection-control/hcp/isolation-precautions/appendix-a-type-duration.html#sars"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36.xml"/><Relationship Id="rId1" Type="http://schemas.openxmlformats.org/officeDocument/2006/relationships/slideLayout" Target="../slideLayouts/slideLayout4.xml"/><Relationship Id="rId4" Type="http://schemas.openxmlformats.org/officeDocument/2006/relationships/hyperlink" Target="https://www.cdc.gov/infection-control/hcp/isolation-precautions/appendix-a-type-duration.html#sars"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37.xml"/><Relationship Id="rId1" Type="http://schemas.openxmlformats.org/officeDocument/2006/relationships/slideLayout" Target="../slideLayouts/slideLayout4.xml"/><Relationship Id="rId4" Type="http://schemas.openxmlformats.org/officeDocument/2006/relationships/hyperlink" Target="https://www.cdc.gov/infection-control/hcp/isolation-precautions/appendix-a-type-duration.html#sars"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8.xml"/><Relationship Id="rId1" Type="http://schemas.openxmlformats.org/officeDocument/2006/relationships/slideLayout" Target="../slideLayouts/slideLayout9.xml"/><Relationship Id="rId4" Type="http://schemas.openxmlformats.org/officeDocument/2006/relationships/hyperlink" Target="https://www.cdc.gov/infection-control/media/pdfs/droplet-precautions-sign-P.pdf"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9.xml"/><Relationship Id="rId1" Type="http://schemas.openxmlformats.org/officeDocument/2006/relationships/slideLayout" Target="../slideLayouts/slideLayout3.xml"/><Relationship Id="rId4" Type="http://schemas.openxmlformats.org/officeDocument/2006/relationships/hyperlink" Target="https://engr.source.colostate.edu/transmission-risk-of-airborne-viruses-can-be-quantified/"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hyperlink" Target="https://www.dictionary.com/browse/transmit" TargetMode="External"/><Relationship Id="rId5" Type="http://schemas.openxmlformats.org/officeDocument/2006/relationships/hyperlink" Target="https://www.dictionary.com/browse/precaution" TargetMode="External"/><Relationship Id="rId4" Type="http://schemas.openxmlformats.org/officeDocument/2006/relationships/hyperlink" Target="https://www.cdc.gov/infection-control/hcp/basics/transmission-based-precautions.html" TargetMode="External"/></Relationships>
</file>

<file path=ppt/slides/_rels/slide40.xml.rels><?xml version="1.0" encoding="UTF-8" standalone="yes"?>
<Relationships xmlns="http://schemas.openxmlformats.org/package/2006/relationships"><Relationship Id="rId3" Type="http://schemas.openxmlformats.org/officeDocument/2006/relationships/hyperlink" Target="https://www.cdc.gov/infection-control/hcp/isolation-precautions/precautions.html" TargetMode="External"/><Relationship Id="rId2" Type="http://schemas.openxmlformats.org/officeDocument/2006/relationships/notesSlide" Target="../notesSlides/notesSlide40.xml"/><Relationship Id="rId1" Type="http://schemas.openxmlformats.org/officeDocument/2006/relationships/slideLayout" Target="../slideLayouts/slideLayout4.xml"/><Relationship Id="rId4" Type="http://schemas.openxmlformats.org/officeDocument/2006/relationships/image" Target="../media/image80.jpeg"/></Relationships>
</file>

<file path=ppt/slides/_rels/slide41.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41.xml"/><Relationship Id="rId1" Type="http://schemas.openxmlformats.org/officeDocument/2006/relationships/slideLayout" Target="../slideLayouts/slideLayout4.xml"/><Relationship Id="rId6" Type="http://schemas.openxmlformats.org/officeDocument/2006/relationships/hyperlink" Target="https://www.cdc.gov/infection-control/hcp/isolation-precautions/appendix-a-type-duration.html#sars" TargetMode="External"/><Relationship Id="rId5" Type="http://schemas.openxmlformats.org/officeDocument/2006/relationships/hyperlink" Target="https://creativecommons.org/licenses/by-nc-nd/3.0/" TargetMode="External"/><Relationship Id="rId4" Type="http://schemas.openxmlformats.org/officeDocument/2006/relationships/hyperlink" Target="https://scalar.usc.edu/hc/tuberculosis-exhibit/tuberculosis-and-its-history"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42.xml"/><Relationship Id="rId1" Type="http://schemas.openxmlformats.org/officeDocument/2006/relationships/slideLayout" Target="../slideLayouts/slideLayout4.xml"/><Relationship Id="rId6" Type="http://schemas.openxmlformats.org/officeDocument/2006/relationships/hyperlink" Target="https://www.cdc.gov/infection-control/hcp/isolation-precautions/appendix-a-type-duration.html#sars" TargetMode="External"/><Relationship Id="rId5" Type="http://schemas.openxmlformats.org/officeDocument/2006/relationships/hyperlink" Target="https://creativecommons.org/licenses/by-nc-nd/3.0/" TargetMode="External"/><Relationship Id="rId4" Type="http://schemas.openxmlformats.org/officeDocument/2006/relationships/hyperlink" Target="https://scalar.usc.edu/hc/tuberculosis-exhibit/tuberculosis-and-its-history"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43.xml"/><Relationship Id="rId1" Type="http://schemas.openxmlformats.org/officeDocument/2006/relationships/slideLayout" Target="../slideLayouts/slideLayout4.xml"/><Relationship Id="rId6" Type="http://schemas.openxmlformats.org/officeDocument/2006/relationships/hyperlink" Target="https://www.cdc.gov/infection-control/hcp/isolation-precautions/appendix-a-type-duration.html#sars" TargetMode="External"/><Relationship Id="rId5" Type="http://schemas.openxmlformats.org/officeDocument/2006/relationships/hyperlink" Target="https://creativecommons.org/licenses/by-nc-nd/3.0/" TargetMode="External"/><Relationship Id="rId4" Type="http://schemas.openxmlformats.org/officeDocument/2006/relationships/hyperlink" Target="https://scalar.usc.edu/hc/tuberculosis-exhibit/tuberculosis-and-its-history"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4.xml"/><Relationship Id="rId1" Type="http://schemas.openxmlformats.org/officeDocument/2006/relationships/slideLayout" Target="../slideLayouts/slideLayout9.xml"/><Relationship Id="rId4" Type="http://schemas.openxmlformats.org/officeDocument/2006/relationships/hyperlink" Target="https://www.cdc.gov/infection-control/media/pdfs/airborne-precautions-sign-P.pdf"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5.xml"/><Relationship Id="rId1" Type="http://schemas.openxmlformats.org/officeDocument/2006/relationships/slideLayout" Target="../slideLayouts/slideLayout4.xml"/><Relationship Id="rId4" Type="http://schemas.openxmlformats.org/officeDocument/2006/relationships/hyperlink" Target="https://www.ahgservicesllc.com/post/2016/03/22/title-title"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8" Type="http://schemas.openxmlformats.org/officeDocument/2006/relationships/image" Target="../media/image90.svg"/><Relationship Id="rId13" Type="http://schemas.openxmlformats.org/officeDocument/2006/relationships/image" Target="../media/image95.png"/><Relationship Id="rId18" Type="http://schemas.openxmlformats.org/officeDocument/2006/relationships/image" Target="../media/image100.svg"/><Relationship Id="rId3" Type="http://schemas.openxmlformats.org/officeDocument/2006/relationships/image" Target="../media/image85.png"/><Relationship Id="rId7" Type="http://schemas.openxmlformats.org/officeDocument/2006/relationships/image" Target="../media/image89.png"/><Relationship Id="rId12" Type="http://schemas.openxmlformats.org/officeDocument/2006/relationships/image" Target="../media/image94.svg"/><Relationship Id="rId17" Type="http://schemas.openxmlformats.org/officeDocument/2006/relationships/image" Target="../media/image99.png"/><Relationship Id="rId2" Type="http://schemas.openxmlformats.org/officeDocument/2006/relationships/notesSlide" Target="../notesSlides/notesSlide47.xml"/><Relationship Id="rId16" Type="http://schemas.openxmlformats.org/officeDocument/2006/relationships/image" Target="../media/image98.svg"/><Relationship Id="rId1" Type="http://schemas.openxmlformats.org/officeDocument/2006/relationships/slideLayout" Target="../slideLayouts/slideLayout4.xml"/><Relationship Id="rId6" Type="http://schemas.openxmlformats.org/officeDocument/2006/relationships/image" Target="../media/image88.svg"/><Relationship Id="rId11" Type="http://schemas.openxmlformats.org/officeDocument/2006/relationships/image" Target="../media/image93.png"/><Relationship Id="rId5" Type="http://schemas.openxmlformats.org/officeDocument/2006/relationships/image" Target="../media/image87.png"/><Relationship Id="rId15" Type="http://schemas.openxmlformats.org/officeDocument/2006/relationships/image" Target="../media/image97.png"/><Relationship Id="rId10" Type="http://schemas.openxmlformats.org/officeDocument/2006/relationships/image" Target="../media/image92.svg"/><Relationship Id="rId19" Type="http://schemas.openxmlformats.org/officeDocument/2006/relationships/hyperlink" Target="https://www.cdc.gov/long-term-care-facilities/hcp/prevent-mdro/PPE.html" TargetMode="External"/><Relationship Id="rId4" Type="http://schemas.openxmlformats.org/officeDocument/2006/relationships/image" Target="../media/image86.svg"/><Relationship Id="rId9" Type="http://schemas.openxmlformats.org/officeDocument/2006/relationships/image" Target="../media/image91.png"/><Relationship Id="rId14" Type="http://schemas.openxmlformats.org/officeDocument/2006/relationships/image" Target="../media/image96.svg"/></Relationships>
</file>

<file path=ppt/slides/_rels/slide48.xml.rels><?xml version="1.0" encoding="UTF-8" standalone="yes"?>
<Relationships xmlns="http://schemas.openxmlformats.org/package/2006/relationships"><Relationship Id="rId8" Type="http://schemas.openxmlformats.org/officeDocument/2006/relationships/hyperlink" Target="https://www.cdc.gov/long-term-care-facilities/hcp/prevent-mdro/PPE.html" TargetMode="External"/><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48.xml"/><Relationship Id="rId1" Type="http://schemas.openxmlformats.org/officeDocument/2006/relationships/slideLayout" Target="../slideLayouts/slideLayout4.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4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49.xml"/><Relationship Id="rId1" Type="http://schemas.openxmlformats.org/officeDocument/2006/relationships/slideLayout" Target="../slideLayouts/slideLayout9.xml"/><Relationship Id="rId4" Type="http://schemas.openxmlformats.org/officeDocument/2006/relationships/hyperlink" Target="https://survey.vovici.com/se/56206EE32F304237"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51.xml"/><Relationship Id="rId1" Type="http://schemas.openxmlformats.org/officeDocument/2006/relationships/slideLayout" Target="../slideLayouts/slideLayout8.xml"/><Relationship Id="rId4" Type="http://schemas.openxmlformats.org/officeDocument/2006/relationships/hyperlink" Target="https://www.cdc.gov/infection-control/hcp/isolation-precautions/appendix-a-type-duration.html#sars" TargetMode="External"/></Relationships>
</file>

<file path=ppt/slides/_rels/slide52.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115.png"/><Relationship Id="rId18" Type="http://schemas.openxmlformats.org/officeDocument/2006/relationships/image" Target="../media/image120.svg"/><Relationship Id="rId3" Type="http://schemas.openxmlformats.org/officeDocument/2006/relationships/image" Target="../media/image107.png"/><Relationship Id="rId7" Type="http://schemas.openxmlformats.org/officeDocument/2006/relationships/image" Target="../media/image13.png"/><Relationship Id="rId12" Type="http://schemas.openxmlformats.org/officeDocument/2006/relationships/image" Target="../media/image114.svg"/><Relationship Id="rId17" Type="http://schemas.openxmlformats.org/officeDocument/2006/relationships/image" Target="../media/image119.png"/><Relationship Id="rId2" Type="http://schemas.openxmlformats.org/officeDocument/2006/relationships/notesSlide" Target="../notesSlides/notesSlide52.xml"/><Relationship Id="rId16" Type="http://schemas.openxmlformats.org/officeDocument/2006/relationships/image" Target="../media/image118.svg"/><Relationship Id="rId20" Type="http://schemas.openxmlformats.org/officeDocument/2006/relationships/hyperlink" Target="https://www.cdc.gov/infection-control/hcp/isolation-precautions/appendix-a-type-duration.html#sars" TargetMode="External"/><Relationship Id="rId1" Type="http://schemas.openxmlformats.org/officeDocument/2006/relationships/slideLayout" Target="../slideLayouts/slideLayout6.xml"/><Relationship Id="rId6" Type="http://schemas.openxmlformats.org/officeDocument/2006/relationships/image" Target="../media/image110.svg"/><Relationship Id="rId11" Type="http://schemas.openxmlformats.org/officeDocument/2006/relationships/image" Target="../media/image113.png"/><Relationship Id="rId5" Type="http://schemas.openxmlformats.org/officeDocument/2006/relationships/image" Target="../media/image109.png"/><Relationship Id="rId15" Type="http://schemas.openxmlformats.org/officeDocument/2006/relationships/image" Target="../media/image117.png"/><Relationship Id="rId10" Type="http://schemas.openxmlformats.org/officeDocument/2006/relationships/image" Target="../media/image112.svg"/><Relationship Id="rId19" Type="http://schemas.openxmlformats.org/officeDocument/2006/relationships/hyperlink" Target="https://www.cdc.gov/healthcare-associated-infections/media/pdfs/Interfacility-IC-Transfer-Form-508.pdf" TargetMode="External"/><Relationship Id="rId4" Type="http://schemas.openxmlformats.org/officeDocument/2006/relationships/image" Target="../media/image108.svg"/><Relationship Id="rId9" Type="http://schemas.openxmlformats.org/officeDocument/2006/relationships/image" Target="../media/image111.png"/><Relationship Id="rId14" Type="http://schemas.openxmlformats.org/officeDocument/2006/relationships/image" Target="../media/image116.svg"/></Relationships>
</file>

<file path=ppt/slides/_rels/slide53.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12.svg"/><Relationship Id="rId13"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sv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10.svg"/><Relationship Id="rId11" Type="http://schemas.openxmlformats.org/officeDocument/2006/relationships/image" Target="../media/image15.png"/><Relationship Id="rId5" Type="http://schemas.openxmlformats.org/officeDocument/2006/relationships/image" Target="../media/image9.png"/><Relationship Id="rId15" Type="http://schemas.openxmlformats.org/officeDocument/2006/relationships/hyperlink" Target="https://www.cdc.gov/infection-control/hcp/basics/standard-precautions.html" TargetMode="External"/><Relationship Id="rId10" Type="http://schemas.openxmlformats.org/officeDocument/2006/relationships/image" Target="../media/image14.svg"/><Relationship Id="rId4" Type="http://schemas.openxmlformats.org/officeDocument/2006/relationships/image" Target="../media/image8.svg"/><Relationship Id="rId9" Type="http://schemas.openxmlformats.org/officeDocument/2006/relationships/image" Target="../media/image13.png"/><Relationship Id="rId14" Type="http://schemas.openxmlformats.org/officeDocument/2006/relationships/image" Target="../media/image18.svg"/></Relationships>
</file>

<file path=ppt/slides/_rels/slide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0.xml"/><Relationship Id="rId1" Type="http://schemas.openxmlformats.org/officeDocument/2006/relationships/slideLayout" Target="../slideLayouts/slideLayout9.xml"/><Relationship Id="rId6" Type="http://schemas.openxmlformats.org/officeDocument/2006/relationships/hyperlink" Target="https://hennepinco.az1.qualtrics.com/jfe/form/SV_1MFXe7GT0a87cUu" TargetMode="External"/><Relationship Id="rId5" Type="http://schemas.openxmlformats.org/officeDocument/2006/relationships/image" Target="../media/image122.png"/><Relationship Id="rId4" Type="http://schemas.openxmlformats.org/officeDocument/2006/relationships/image" Target="../media/image3.svg"/></Relationships>
</file>

<file path=ppt/slides/_rels/slide61.xml.rels><?xml version="1.0" encoding="UTF-8" standalone="yes"?>
<Relationships xmlns="http://schemas.openxmlformats.org/package/2006/relationships"><Relationship Id="rId8" Type="http://schemas.openxmlformats.org/officeDocument/2006/relationships/hyperlink" Target="https://www.cdc.gov/long-term-care-facilities/media/pdfs/ppe-nursing-homes-table-508.pdf?CDC_AAref_Val=https://www.cdc.gov/hai/pdfs/containment/PPE-Nursing-Homes-Table-H.pdf" TargetMode="External"/><Relationship Id="rId13" Type="http://schemas.openxmlformats.org/officeDocument/2006/relationships/hyperlink" Target="https://www.health.state.mn.us/facilities/patientsafety/infectioncontrol/icar/res/audit.html#:~:text=ICAR%20Infection%20Prevention%20Audit%20Tools.%20The%20Infection%20Prevention%20Audit%20Tools" TargetMode="External"/><Relationship Id="rId3" Type="http://schemas.openxmlformats.org/officeDocument/2006/relationships/hyperlink" Target="https://www.cdc.gov/infection-control/hcp/basics/transmission-based-precautions.html" TargetMode="External"/><Relationship Id="rId7" Type="http://schemas.openxmlformats.org/officeDocument/2006/relationships/hyperlink" Target="https://www.cdc.gov/healthcare-associated-infections/media/pdfs/Interfacility-IC-Transfer-Form-508.pdf" TargetMode="External"/><Relationship Id="rId12" Type="http://schemas.openxmlformats.org/officeDocument/2006/relationships/hyperlink" Target="https://www.health.state.mn.us/facilities/patientsafety/infectioncontrol/pfl/training/index.html#mdro" TargetMode="External"/><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hyperlink" Target="https://www.cdc.gov/long-term-care-facilities/media/pdfs/Observations-Tool-for-Enhanced-Barrier-Precautions-Implementation-508.pdf" TargetMode="External"/><Relationship Id="rId11" Type="http://schemas.openxmlformats.org/officeDocument/2006/relationships/hyperlink" Target="https://www.cdc.gov/niosh/npptl/topics/respirators/disp_part/respsource3fittest.html" TargetMode="External"/><Relationship Id="rId5" Type="http://schemas.openxmlformats.org/officeDocument/2006/relationships/hyperlink" Target="https://www.cdc.gov/long-term-care-facilities/hcp/prevent-mdro/faqs.html" TargetMode="External"/><Relationship Id="rId10" Type="http://schemas.openxmlformats.org/officeDocument/2006/relationships/hyperlink" Target="https://www.youtube.com/watch?v=voK0afrGHoU" TargetMode="External"/><Relationship Id="rId4" Type="http://schemas.openxmlformats.org/officeDocument/2006/relationships/hyperlink" Target="https://www.cdc.gov/infection-control/hcp/isolation-precautions/appendix-a-type-duration.html#sars" TargetMode="External"/><Relationship Id="rId9" Type="http://schemas.openxmlformats.org/officeDocument/2006/relationships/hyperlink" Target="https://www.cdc.gov/long-term-care-facilities/media/pdfs/enhanced-barrier-precautions-sign-P.pdf"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svg"/><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image" Target="../media/image23.png"/><Relationship Id="rId2" Type="http://schemas.openxmlformats.org/officeDocument/2006/relationships/notesSlide" Target="../notesSlides/notesSlide7.xml"/><Relationship Id="rId16" Type="http://schemas.openxmlformats.org/officeDocument/2006/relationships/hyperlink" Target="https://www.cdc.gov/infection-control/hcp/basics/standard-precautions.html" TargetMode="External"/><Relationship Id="rId1" Type="http://schemas.openxmlformats.org/officeDocument/2006/relationships/slideLayout" Target="../slideLayouts/slideLayout6.xml"/><Relationship Id="rId6" Type="http://schemas.openxmlformats.org/officeDocument/2006/relationships/diagramColors" Target="../diagrams/colors2.xml"/><Relationship Id="rId11" Type="http://schemas.openxmlformats.org/officeDocument/2006/relationships/image" Target="../media/image22.svg"/><Relationship Id="rId5" Type="http://schemas.openxmlformats.org/officeDocument/2006/relationships/diagramQuickStyle" Target="../diagrams/quickStyle2.xml"/><Relationship Id="rId15" Type="http://schemas.openxmlformats.org/officeDocument/2006/relationships/image" Target="../media/image26.svg"/><Relationship Id="rId10" Type="http://schemas.openxmlformats.org/officeDocument/2006/relationships/image" Target="../media/image21.png"/><Relationship Id="rId4" Type="http://schemas.openxmlformats.org/officeDocument/2006/relationships/diagramLayout" Target="../diagrams/layout2.xml"/><Relationship Id="rId9" Type="http://schemas.openxmlformats.org/officeDocument/2006/relationships/image" Target="../media/image20.svg"/><Relationship Id="rId1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hyperlink" Target="https://creativecommons.org/licenses/by/3.0/" TargetMode="External"/><Relationship Id="rId4" Type="http://schemas.openxmlformats.org/officeDocument/2006/relationships/hyperlink" Target="https://wtcs.pressbooks.pub/nursingskills/chapter/1-2-initiating-patient-interaction/" TargetMode="External"/></Relationships>
</file>

<file path=ppt/slides/_rels/slide9.xml.rels><?xml version="1.0" encoding="UTF-8" standalone="yes"?>
<Relationships xmlns="http://schemas.openxmlformats.org/package/2006/relationships"><Relationship Id="rId8" Type="http://schemas.openxmlformats.org/officeDocument/2006/relationships/hyperlink" Target="https://cvprotection.com/product/isolation-gown/" TargetMode="External"/><Relationship Id="rId3" Type="http://schemas.openxmlformats.org/officeDocument/2006/relationships/image" Target="../media/image28.jpeg"/><Relationship Id="rId7" Type="http://schemas.openxmlformats.org/officeDocument/2006/relationships/image" Target="../media/image30.jpe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hyperlink" Target="https://pixnio.com/media/cure-focus-medical-care-medicines-need" TargetMode="External"/><Relationship Id="rId11" Type="http://schemas.openxmlformats.org/officeDocument/2006/relationships/hyperlink" Target="https://www.bundabergnow.com/2020/04/03/jabiru-aircraft-make-face-shields-to-help-health-workers/" TargetMode="External"/><Relationship Id="rId5" Type="http://schemas.openxmlformats.org/officeDocument/2006/relationships/image" Target="../media/image29.jpeg"/><Relationship Id="rId10" Type="http://schemas.openxmlformats.org/officeDocument/2006/relationships/image" Target="../media/image31.jpeg"/><Relationship Id="rId4" Type="http://schemas.openxmlformats.org/officeDocument/2006/relationships/hyperlink" Target="https://pixnio.com/science/medical-science/pair-of-green-latex-gloves" TargetMode="External"/><Relationship Id="rId9" Type="http://schemas.openxmlformats.org/officeDocument/2006/relationships/hyperlink" Target="https://creativecommons.org/licenses/by/3.0/"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BAD76F3E-3A97-486B-B402-44400A8B91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Person wearing surgical gloves">
            <a:extLst>
              <a:ext uri="{FF2B5EF4-FFF2-40B4-BE49-F238E27FC236}">
                <a16:creationId xmlns:a16="http://schemas.microsoft.com/office/drawing/2014/main" id="{B35D3B5A-4CDD-3423-3AAC-BE288CF3E5BE}"/>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3048" y="0"/>
            <a:ext cx="12195048" cy="8130032"/>
          </a:xfrm>
          <a:prstGeom prst="rect">
            <a:avLst/>
          </a:prstGeom>
        </p:spPr>
      </p:pic>
      <p:sp>
        <p:nvSpPr>
          <p:cNvPr id="3" name="Subtitle 2">
            <a:extLst>
              <a:ext uri="{FF2B5EF4-FFF2-40B4-BE49-F238E27FC236}">
                <a16:creationId xmlns:a16="http://schemas.microsoft.com/office/drawing/2014/main" id="{794A109B-42E7-9FC8-97D6-B80B8A4EF4C4}"/>
              </a:ext>
            </a:extLst>
          </p:cNvPr>
          <p:cNvSpPr>
            <a:spLocks noGrp="1"/>
          </p:cNvSpPr>
          <p:nvPr>
            <p:ph type="subTitle" idx="1"/>
          </p:nvPr>
        </p:nvSpPr>
        <p:spPr>
          <a:xfrm>
            <a:off x="7966981" y="5300766"/>
            <a:ext cx="3946779" cy="1038225"/>
          </a:xfrm>
        </p:spPr>
        <p:txBody>
          <a:bodyPr>
            <a:normAutofit fontScale="92500"/>
          </a:bodyPr>
          <a:lstStyle/>
          <a:p>
            <a:pPr algn="r"/>
            <a:r>
              <a:rPr lang="en-US" sz="2000" b="1" dirty="0">
                <a:latin typeface="Segoe UI Light" panose="020B0502040204020203" pitchFamily="34" charset="0"/>
                <a:cs typeface="Segoe UI Light" panose="020B0502040204020203" pitchFamily="34" charset="0"/>
              </a:rPr>
              <a:t>Basic transmission-based precautions training incorporating activities and discussion for long-term care staff</a:t>
            </a:r>
          </a:p>
        </p:txBody>
      </p:sp>
      <p:sp>
        <p:nvSpPr>
          <p:cNvPr id="18" name="Rectangle 17">
            <a:extLst>
              <a:ext uri="{FF2B5EF4-FFF2-40B4-BE49-F238E27FC236}">
                <a16:creationId xmlns:a16="http://schemas.microsoft.com/office/drawing/2014/main" id="{391F6B52-91F4-4AEB-B6DB-29FEBCF28C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4331166"/>
            <a:ext cx="10506456" cy="18288"/>
          </a:xfrm>
          <a:prstGeom prst="rect">
            <a:avLst/>
          </a:prstGeom>
          <a:solidFill>
            <a:schemeClr val="accent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35" name="Rectangle 34">
            <a:extLst>
              <a:ext uri="{FF2B5EF4-FFF2-40B4-BE49-F238E27FC236}">
                <a16:creationId xmlns:a16="http://schemas.microsoft.com/office/drawing/2014/main" id="{2CD6F061-7C53-44F4-9794-953DB70A45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9346882" y="2348839"/>
            <a:ext cx="54864" cy="3946779"/>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79D9110A-A858-69FD-FABE-398D8A8DF219}"/>
              </a:ext>
            </a:extLst>
          </p:cNvPr>
          <p:cNvSpPr txBox="1"/>
          <p:nvPr/>
        </p:nvSpPr>
        <p:spPr>
          <a:xfrm>
            <a:off x="314959" y="493588"/>
            <a:ext cx="7652022" cy="2585323"/>
          </a:xfrm>
          <a:prstGeom prst="rect">
            <a:avLst/>
          </a:prstGeom>
          <a:noFill/>
        </p:spPr>
        <p:txBody>
          <a:bodyPr wrap="square">
            <a:spAutoFit/>
          </a:bodyPr>
          <a:lstStyle/>
          <a:p>
            <a:r>
              <a:rPr lang="en-US" sz="5400" b="1" dirty="0">
                <a:latin typeface="Segoe UI Light" panose="020B0502040204020203" pitchFamily="34" charset="0"/>
                <a:cs typeface="Segoe UI Light" panose="020B0502040204020203" pitchFamily="34" charset="0"/>
              </a:rPr>
              <a:t>The Basics: Transmission –Based Precautions in the Long-Term Care Setting</a:t>
            </a:r>
            <a:endParaRPr lang="en-US" sz="5400" b="1" dirty="0"/>
          </a:p>
        </p:txBody>
      </p:sp>
      <p:sp>
        <p:nvSpPr>
          <p:cNvPr id="4" name="TextBox 3">
            <a:extLst>
              <a:ext uri="{FF2B5EF4-FFF2-40B4-BE49-F238E27FC236}">
                <a16:creationId xmlns:a16="http://schemas.microsoft.com/office/drawing/2014/main" id="{5FB829D5-8B00-3202-E40A-DE247A9DB674}"/>
              </a:ext>
            </a:extLst>
          </p:cNvPr>
          <p:cNvSpPr txBox="1"/>
          <p:nvPr/>
        </p:nvSpPr>
        <p:spPr>
          <a:xfrm>
            <a:off x="841248" y="3940200"/>
            <a:ext cx="3139441" cy="400110"/>
          </a:xfrm>
          <a:prstGeom prst="rect">
            <a:avLst/>
          </a:prstGeom>
          <a:noFill/>
        </p:spPr>
        <p:txBody>
          <a:bodyPr wrap="square" rtlCol="0">
            <a:spAutoFit/>
          </a:bodyPr>
          <a:lstStyle/>
          <a:p>
            <a:r>
              <a:rPr lang="en-US" sz="2000" b="1" dirty="0">
                <a:latin typeface="Segoe UI Light" panose="020B0502040204020203" pitchFamily="34" charset="0"/>
                <a:cs typeface="Segoe UI Light" panose="020B0502040204020203" pitchFamily="34" charset="0"/>
              </a:rPr>
              <a:t>2024</a:t>
            </a:r>
          </a:p>
        </p:txBody>
      </p:sp>
      <p:sp>
        <p:nvSpPr>
          <p:cNvPr id="2" name="Slide Number Placeholder 1">
            <a:extLst>
              <a:ext uri="{FF2B5EF4-FFF2-40B4-BE49-F238E27FC236}">
                <a16:creationId xmlns:a16="http://schemas.microsoft.com/office/drawing/2014/main" id="{679DEC14-A837-111A-03AF-9C9ACFE4928E}"/>
              </a:ext>
            </a:extLst>
          </p:cNvPr>
          <p:cNvSpPr>
            <a:spLocks noGrp="1"/>
          </p:cNvSpPr>
          <p:nvPr>
            <p:ph type="sldNum" sz="quarter" idx="12"/>
          </p:nvPr>
        </p:nvSpPr>
        <p:spPr/>
        <p:txBody>
          <a:bodyPr/>
          <a:lstStyle/>
          <a:p>
            <a:fld id="{2D8F6137-44E2-4FFF-B6E0-720968525C04}" type="slidenum">
              <a:rPr lang="en-US" smtClean="0"/>
              <a:t>1</a:t>
            </a:fld>
            <a:endParaRPr lang="en-US" dirty="0"/>
          </a:p>
        </p:txBody>
      </p:sp>
    </p:spTree>
    <p:extLst>
      <p:ext uri="{BB962C8B-B14F-4D97-AF65-F5344CB8AC3E}">
        <p14:creationId xmlns:p14="http://schemas.microsoft.com/office/powerpoint/2010/main" val="1906341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54D6115-87AF-B58A-4CEC-FFB0D9846D1F}"/>
              </a:ext>
            </a:extLst>
          </p:cNvPr>
          <p:cNvSpPr>
            <a:spLocks noGrp="1"/>
          </p:cNvSpPr>
          <p:nvPr>
            <p:ph type="title"/>
          </p:nvPr>
        </p:nvSpPr>
        <p:spPr>
          <a:xfrm>
            <a:off x="838200" y="365125"/>
            <a:ext cx="4168140" cy="1325563"/>
          </a:xfrm>
        </p:spPr>
        <p:txBody>
          <a:bodyPr/>
          <a:lstStyle/>
          <a:p>
            <a:r>
              <a:rPr lang="en-US" dirty="0"/>
              <a:t>PPE storage and placement</a:t>
            </a:r>
          </a:p>
        </p:txBody>
      </p:sp>
      <p:sp>
        <p:nvSpPr>
          <p:cNvPr id="6" name="Content Placeholder 5">
            <a:extLst>
              <a:ext uri="{FF2B5EF4-FFF2-40B4-BE49-F238E27FC236}">
                <a16:creationId xmlns:a16="http://schemas.microsoft.com/office/drawing/2014/main" id="{18BBB70A-F4BD-D5D2-E329-BD07D9390DAA}"/>
              </a:ext>
            </a:extLst>
          </p:cNvPr>
          <p:cNvSpPr>
            <a:spLocks noGrp="1"/>
          </p:cNvSpPr>
          <p:nvPr>
            <p:ph sz="half" idx="1"/>
          </p:nvPr>
        </p:nvSpPr>
        <p:spPr>
          <a:xfrm>
            <a:off x="838200" y="2554209"/>
            <a:ext cx="5181600" cy="2978604"/>
          </a:xfrm>
        </p:spPr>
        <p:txBody>
          <a:bodyPr/>
          <a:lstStyle/>
          <a:p>
            <a:r>
              <a:rPr lang="en-US" dirty="0"/>
              <a:t>PPE should be easily accessible at any time to initiate TBP promptly </a:t>
            </a:r>
          </a:p>
          <a:p>
            <a:r>
              <a:rPr lang="en-US" dirty="0"/>
              <a:t>PPE should be stored in a clean area such as a covered cart or enclosed cabinet</a:t>
            </a:r>
          </a:p>
          <a:p>
            <a:pPr marL="0" indent="0">
              <a:buNone/>
            </a:pPr>
            <a:endParaRPr lang="en-US" dirty="0"/>
          </a:p>
        </p:txBody>
      </p:sp>
      <p:pic>
        <p:nvPicPr>
          <p:cNvPr id="9" name="Content Placeholder 8">
            <a:extLst>
              <a:ext uri="{FF2B5EF4-FFF2-40B4-BE49-F238E27FC236}">
                <a16:creationId xmlns:a16="http://schemas.microsoft.com/office/drawing/2014/main" id="{56198BC7-DCEF-CA4A-2B33-486605F65541}"/>
              </a:ext>
            </a:extLst>
          </p:cNvPr>
          <p:cNvPicPr>
            <a:picLocks noGrp="1" noChangeAspect="1"/>
          </p:cNvPicPr>
          <p:nvPr>
            <p:ph sz="half" idx="2"/>
          </p:nvPr>
        </p:nvPicPr>
        <p:blipFill>
          <a:blip r:embed="rId3"/>
          <a:stretch>
            <a:fillRect/>
          </a:stretch>
        </p:blipFill>
        <p:spPr>
          <a:xfrm>
            <a:off x="7382371" y="308746"/>
            <a:ext cx="3743895" cy="5615843"/>
          </a:xfrm>
          <a:prstGeom prst="rect">
            <a:avLst/>
          </a:prstGeom>
          <a:ln w="190500" cap="sq">
            <a:solidFill>
              <a:schemeClr val="accent1"/>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8" name="TextBox 7">
            <a:extLst>
              <a:ext uri="{FF2B5EF4-FFF2-40B4-BE49-F238E27FC236}">
                <a16:creationId xmlns:a16="http://schemas.microsoft.com/office/drawing/2014/main" id="{FBA13064-364B-A4BD-9035-C5DDE5D15E6D}"/>
              </a:ext>
            </a:extLst>
          </p:cNvPr>
          <p:cNvSpPr txBox="1"/>
          <p:nvPr/>
        </p:nvSpPr>
        <p:spPr>
          <a:xfrm>
            <a:off x="211183" y="6396335"/>
            <a:ext cx="11769634" cy="276999"/>
          </a:xfrm>
          <a:prstGeom prst="rect">
            <a:avLst/>
          </a:prstGeom>
          <a:noFill/>
        </p:spPr>
        <p:txBody>
          <a:bodyPr wrap="square" rtlCol="0">
            <a:spAutoFit/>
          </a:bodyPr>
          <a:lstStyle/>
          <a:p>
            <a:r>
              <a:rPr lang="en-US" sz="1200" b="1" dirty="0"/>
              <a:t>Source: </a:t>
            </a:r>
            <a:r>
              <a:rPr lang="en-US" sz="1200" dirty="0"/>
              <a:t>Behan, L et al. (2023). Standard and Transmission-Based Precautions. In </a:t>
            </a:r>
            <a:r>
              <a:rPr lang="en-US" sz="1200" i="1" dirty="0"/>
              <a:t>The APIC Learning System for LTC-CIP.</a:t>
            </a:r>
          </a:p>
        </p:txBody>
      </p:sp>
      <p:sp>
        <p:nvSpPr>
          <p:cNvPr id="10" name="TextBox 9">
            <a:extLst>
              <a:ext uri="{FF2B5EF4-FFF2-40B4-BE49-F238E27FC236}">
                <a16:creationId xmlns:a16="http://schemas.microsoft.com/office/drawing/2014/main" id="{F967707B-9146-AC39-BBA9-1E15C1ADD947}"/>
              </a:ext>
            </a:extLst>
          </p:cNvPr>
          <p:cNvSpPr txBox="1"/>
          <p:nvPr/>
        </p:nvSpPr>
        <p:spPr>
          <a:xfrm>
            <a:off x="7983583" y="5964574"/>
            <a:ext cx="2900892" cy="461665"/>
          </a:xfrm>
          <a:prstGeom prst="rect">
            <a:avLst/>
          </a:prstGeom>
          <a:noFill/>
        </p:spPr>
        <p:txBody>
          <a:bodyPr wrap="square" rtlCol="0">
            <a:spAutoFit/>
          </a:bodyPr>
          <a:lstStyle/>
          <a:p>
            <a:r>
              <a:rPr lang="en-US" sz="1200" dirty="0"/>
              <a:t>Image source: </a:t>
            </a:r>
            <a:r>
              <a:rPr lang="en-US" sz="1200" dirty="0">
                <a:hlinkClick r:id="rId4"/>
              </a:rPr>
              <a:t>Medline PPE Companion Isolation Organizer Cart | Medline</a:t>
            </a:r>
            <a:endParaRPr lang="en-US" sz="1200" dirty="0"/>
          </a:p>
        </p:txBody>
      </p:sp>
      <p:sp>
        <p:nvSpPr>
          <p:cNvPr id="2" name="Slide Number Placeholder 1">
            <a:extLst>
              <a:ext uri="{FF2B5EF4-FFF2-40B4-BE49-F238E27FC236}">
                <a16:creationId xmlns:a16="http://schemas.microsoft.com/office/drawing/2014/main" id="{0A8790CC-F7DE-C0D9-6215-C44C5F0854A8}"/>
              </a:ext>
            </a:extLst>
          </p:cNvPr>
          <p:cNvSpPr>
            <a:spLocks noGrp="1"/>
          </p:cNvSpPr>
          <p:nvPr>
            <p:ph type="sldNum" sz="quarter" idx="12"/>
          </p:nvPr>
        </p:nvSpPr>
        <p:spPr/>
        <p:txBody>
          <a:bodyPr/>
          <a:lstStyle/>
          <a:p>
            <a:fld id="{2D8F6137-44E2-4FFF-B6E0-720968525C04}" type="slidenum">
              <a:rPr lang="en-US" smtClean="0"/>
              <a:t>10</a:t>
            </a:fld>
            <a:endParaRPr lang="en-US" dirty="0"/>
          </a:p>
        </p:txBody>
      </p:sp>
    </p:spTree>
    <p:extLst>
      <p:ext uri="{BB962C8B-B14F-4D97-AF65-F5344CB8AC3E}">
        <p14:creationId xmlns:p14="http://schemas.microsoft.com/office/powerpoint/2010/main" val="1494035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415829E-9D4C-52DE-D90C-5E93D047D8E9}"/>
              </a:ext>
            </a:extLst>
          </p:cNvPr>
          <p:cNvSpPr>
            <a:spLocks noGrp="1"/>
          </p:cNvSpPr>
          <p:nvPr>
            <p:ph type="title"/>
          </p:nvPr>
        </p:nvSpPr>
        <p:spPr>
          <a:xfrm>
            <a:off x="838200" y="240347"/>
            <a:ext cx="10515600" cy="1325563"/>
          </a:xfrm>
        </p:spPr>
        <p:txBody>
          <a:bodyPr/>
          <a:lstStyle/>
          <a:p>
            <a:r>
              <a:rPr lang="en-US" dirty="0"/>
              <a:t>PPE considerations</a:t>
            </a:r>
          </a:p>
        </p:txBody>
      </p:sp>
      <p:sp>
        <p:nvSpPr>
          <p:cNvPr id="5" name="Slide Number Placeholder 4">
            <a:extLst>
              <a:ext uri="{FF2B5EF4-FFF2-40B4-BE49-F238E27FC236}">
                <a16:creationId xmlns:a16="http://schemas.microsoft.com/office/drawing/2014/main" id="{38673967-7995-DE3A-77B3-FB645740E1D5}"/>
              </a:ext>
            </a:extLst>
          </p:cNvPr>
          <p:cNvSpPr>
            <a:spLocks noGrp="1"/>
          </p:cNvSpPr>
          <p:nvPr>
            <p:ph type="sldNum" sz="quarter" idx="12"/>
          </p:nvPr>
        </p:nvSpPr>
        <p:spPr/>
        <p:txBody>
          <a:bodyPr/>
          <a:lstStyle/>
          <a:p>
            <a:fld id="{2D8F6137-44E2-4FFF-B6E0-720968525C04}" type="slidenum">
              <a:rPr lang="en-US" smtClean="0"/>
              <a:t>11</a:t>
            </a:fld>
            <a:endParaRPr lang="en-US" dirty="0"/>
          </a:p>
        </p:txBody>
      </p:sp>
      <p:graphicFrame>
        <p:nvGraphicFramePr>
          <p:cNvPr id="7" name="Diagram 6">
            <a:extLst>
              <a:ext uri="{FF2B5EF4-FFF2-40B4-BE49-F238E27FC236}">
                <a16:creationId xmlns:a16="http://schemas.microsoft.com/office/drawing/2014/main" id="{6E6AD277-FC17-FD8F-DC35-4BD3AB980134}"/>
              </a:ext>
            </a:extLst>
          </p:cNvPr>
          <p:cNvGraphicFramePr/>
          <p:nvPr>
            <p:extLst>
              <p:ext uri="{D42A27DB-BD31-4B8C-83A1-F6EECF244321}">
                <p14:modId xmlns:p14="http://schemas.microsoft.com/office/powerpoint/2010/main" val="2975780779"/>
              </p:ext>
            </p:extLst>
          </p:nvPr>
        </p:nvGraphicFramePr>
        <p:xfrm>
          <a:off x="398145" y="1429385"/>
          <a:ext cx="11395710" cy="49269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Graphic 8" descr="Sign language with solid fill">
            <a:extLst>
              <a:ext uri="{FF2B5EF4-FFF2-40B4-BE49-F238E27FC236}">
                <a16:creationId xmlns:a16="http://schemas.microsoft.com/office/drawing/2014/main" id="{32E321CC-CAE0-F344-3C58-B9F4E09373C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09650" y="1794193"/>
            <a:ext cx="1371600" cy="1371600"/>
          </a:xfrm>
          <a:prstGeom prst="rect">
            <a:avLst/>
          </a:prstGeom>
        </p:spPr>
      </p:pic>
      <p:pic>
        <p:nvPicPr>
          <p:cNvPr id="11" name="Graphic 10" descr="Surgical mask with solid fill">
            <a:extLst>
              <a:ext uri="{FF2B5EF4-FFF2-40B4-BE49-F238E27FC236}">
                <a16:creationId xmlns:a16="http://schemas.microsoft.com/office/drawing/2014/main" id="{B6051AE0-A384-5AB0-6CA5-E0C390FF162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410200" y="1909445"/>
            <a:ext cx="1371600" cy="1371600"/>
          </a:xfrm>
          <a:prstGeom prst="rect">
            <a:avLst/>
          </a:prstGeom>
        </p:spPr>
      </p:pic>
      <p:pic>
        <p:nvPicPr>
          <p:cNvPr id="13" name="Graphic 12" descr="N95 mask with solid fill">
            <a:extLst>
              <a:ext uri="{FF2B5EF4-FFF2-40B4-BE49-F238E27FC236}">
                <a16:creationId xmlns:a16="http://schemas.microsoft.com/office/drawing/2014/main" id="{AE10DC34-7D48-061A-C3CF-ABE8411259AC}"/>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7573327" y="1870075"/>
            <a:ext cx="1371600" cy="1371600"/>
          </a:xfrm>
          <a:prstGeom prst="rect">
            <a:avLst/>
          </a:prstGeom>
        </p:spPr>
      </p:pic>
      <p:pic>
        <p:nvPicPr>
          <p:cNvPr id="15" name="Graphic 14" descr="Glasses with solid fill">
            <a:extLst>
              <a:ext uri="{FF2B5EF4-FFF2-40B4-BE49-F238E27FC236}">
                <a16:creationId xmlns:a16="http://schemas.microsoft.com/office/drawing/2014/main" id="{DACCD5DD-DA07-4A5B-84C3-87516D6DA7C2}"/>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9810750" y="1870075"/>
            <a:ext cx="1371600" cy="1371600"/>
          </a:xfrm>
          <a:prstGeom prst="rect">
            <a:avLst/>
          </a:prstGeom>
        </p:spPr>
      </p:pic>
      <p:sp>
        <p:nvSpPr>
          <p:cNvPr id="17" name="TextBox 16">
            <a:extLst>
              <a:ext uri="{FF2B5EF4-FFF2-40B4-BE49-F238E27FC236}">
                <a16:creationId xmlns:a16="http://schemas.microsoft.com/office/drawing/2014/main" id="{A490A52F-5228-E106-32C4-8BB3BCA038BC}"/>
              </a:ext>
            </a:extLst>
          </p:cNvPr>
          <p:cNvSpPr txBox="1"/>
          <p:nvPr/>
        </p:nvSpPr>
        <p:spPr>
          <a:xfrm>
            <a:off x="169818" y="6492875"/>
            <a:ext cx="8203474" cy="276999"/>
          </a:xfrm>
          <a:prstGeom prst="rect">
            <a:avLst/>
          </a:prstGeom>
          <a:noFill/>
        </p:spPr>
        <p:txBody>
          <a:bodyPr wrap="square" rtlCol="0">
            <a:spAutoFit/>
          </a:bodyPr>
          <a:lstStyle/>
          <a:p>
            <a:r>
              <a:rPr lang="en-US" sz="1200" b="1" dirty="0"/>
              <a:t>Source: </a:t>
            </a:r>
            <a:r>
              <a:rPr lang="en-US" sz="1200" dirty="0"/>
              <a:t>Greene, D. (2019). Transmission-Based Precautions. In APIC, </a:t>
            </a:r>
            <a:r>
              <a:rPr lang="en-US" sz="1200" i="1" dirty="0"/>
              <a:t>Infection Prevention Guide to Long-Term Care </a:t>
            </a:r>
            <a:r>
              <a:rPr lang="en-US" sz="1200" dirty="0"/>
              <a:t>(2</a:t>
            </a:r>
            <a:r>
              <a:rPr lang="en-US" sz="1200" baseline="30000" dirty="0"/>
              <a:t>nd</a:t>
            </a:r>
            <a:r>
              <a:rPr lang="en-US" sz="1200" dirty="0"/>
              <a:t> Edition). </a:t>
            </a:r>
          </a:p>
        </p:txBody>
      </p:sp>
      <p:sp>
        <p:nvSpPr>
          <p:cNvPr id="19" name="Rectangle: Rounded Corners 18">
            <a:extLst>
              <a:ext uri="{FF2B5EF4-FFF2-40B4-BE49-F238E27FC236}">
                <a16:creationId xmlns:a16="http://schemas.microsoft.com/office/drawing/2014/main" id="{D71DC9B6-C7E3-3B1D-152C-D1860653F06D}"/>
              </a:ext>
            </a:extLst>
          </p:cNvPr>
          <p:cNvSpPr/>
          <p:nvPr/>
        </p:nvSpPr>
        <p:spPr>
          <a:xfrm>
            <a:off x="638175" y="3475037"/>
            <a:ext cx="10915650" cy="306387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latin typeface="+mj-lt"/>
              </a:rPr>
              <a:t>*The same PPE should not be worn to care for more than one resident. Used PPE should be discarded and replaced with fresh PPE prior to caring for the next resident*</a:t>
            </a:r>
          </a:p>
        </p:txBody>
      </p:sp>
    </p:spTree>
    <p:extLst>
      <p:ext uri="{BB962C8B-B14F-4D97-AF65-F5344CB8AC3E}">
        <p14:creationId xmlns:p14="http://schemas.microsoft.com/office/powerpoint/2010/main" val="2274715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3D712C3-2847-7DA2-BC42-218808F94149}"/>
              </a:ext>
            </a:extLst>
          </p:cNvPr>
          <p:cNvSpPr>
            <a:spLocks noGrp="1"/>
          </p:cNvSpPr>
          <p:nvPr>
            <p:ph type="sldNum" sz="quarter" idx="12"/>
          </p:nvPr>
        </p:nvSpPr>
        <p:spPr/>
        <p:txBody>
          <a:bodyPr/>
          <a:lstStyle/>
          <a:p>
            <a:fld id="{2D8F6137-44E2-4FFF-B6E0-720968525C04}" type="slidenum">
              <a:rPr lang="en-US" smtClean="0"/>
              <a:t>12</a:t>
            </a:fld>
            <a:endParaRPr lang="en-US" dirty="0"/>
          </a:p>
        </p:txBody>
      </p:sp>
      <p:pic>
        <p:nvPicPr>
          <p:cNvPr id="4" name="Picture 3" descr="A cartoon of a person in blue dress&#10;&#10;Description automatically generated">
            <a:extLst>
              <a:ext uri="{FF2B5EF4-FFF2-40B4-BE49-F238E27FC236}">
                <a16:creationId xmlns:a16="http://schemas.microsoft.com/office/drawing/2014/main" id="{4AE3A6A5-DF05-5BD9-389F-2EEFAA688E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4844955" cy="6995948"/>
          </a:xfrm>
          <a:prstGeom prst="rect">
            <a:avLst/>
          </a:prstGeom>
        </p:spPr>
      </p:pic>
      <p:sp>
        <p:nvSpPr>
          <p:cNvPr id="48" name="Rectangle: Rounded Corners 47">
            <a:extLst>
              <a:ext uri="{FF2B5EF4-FFF2-40B4-BE49-F238E27FC236}">
                <a16:creationId xmlns:a16="http://schemas.microsoft.com/office/drawing/2014/main" id="{8C23A868-7C9C-B0C8-9206-24F17ABD5C7A}"/>
              </a:ext>
            </a:extLst>
          </p:cNvPr>
          <p:cNvSpPr/>
          <p:nvPr/>
        </p:nvSpPr>
        <p:spPr>
          <a:xfrm>
            <a:off x="5277002" y="1968309"/>
            <a:ext cx="6474221" cy="2921381"/>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200" dirty="0">
                <a:latin typeface="+mj-lt"/>
              </a:rPr>
              <a:t>PPE is a barrier between the wearer’s clothing, skin, and mucous membranes – protecting us from germs!</a:t>
            </a:r>
          </a:p>
        </p:txBody>
      </p:sp>
      <p:pic>
        <p:nvPicPr>
          <p:cNvPr id="9" name="Graphic 8" descr="Raised hand with solid fill">
            <a:extLst>
              <a:ext uri="{FF2B5EF4-FFF2-40B4-BE49-F238E27FC236}">
                <a16:creationId xmlns:a16="http://schemas.microsoft.com/office/drawing/2014/main" id="{4DF95738-2559-6D1E-3A00-1A15BA94055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041704">
            <a:off x="2949690" y="2992597"/>
            <a:ext cx="647023" cy="647023"/>
          </a:xfrm>
          <a:prstGeom prst="rect">
            <a:avLst/>
          </a:prstGeom>
        </p:spPr>
      </p:pic>
      <p:pic>
        <p:nvPicPr>
          <p:cNvPr id="11" name="Graphic 10" descr="Hand with solid fill">
            <a:extLst>
              <a:ext uri="{FF2B5EF4-FFF2-40B4-BE49-F238E27FC236}">
                <a16:creationId xmlns:a16="http://schemas.microsoft.com/office/drawing/2014/main" id="{47B97F31-2873-4AD6-92AC-5124A177C04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2432333">
            <a:off x="1118761" y="2991495"/>
            <a:ext cx="649224" cy="649224"/>
          </a:xfrm>
          <a:prstGeom prst="rect">
            <a:avLst/>
          </a:prstGeom>
        </p:spPr>
      </p:pic>
    </p:spTree>
    <p:extLst>
      <p:ext uri="{BB962C8B-B14F-4D97-AF65-F5344CB8AC3E}">
        <p14:creationId xmlns:p14="http://schemas.microsoft.com/office/powerpoint/2010/main" val="11833350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FDC3C72-E7DC-79F4-5ECA-399D1DB1C541}"/>
              </a:ext>
            </a:extLst>
          </p:cNvPr>
          <p:cNvSpPr>
            <a:spLocks noGrp="1"/>
          </p:cNvSpPr>
          <p:nvPr>
            <p:ph type="sldNum" sz="quarter" idx="12"/>
          </p:nvPr>
        </p:nvSpPr>
        <p:spPr/>
        <p:txBody>
          <a:bodyPr/>
          <a:lstStyle/>
          <a:p>
            <a:fld id="{2D8F6137-44E2-4FFF-B6E0-720968525C04}" type="slidenum">
              <a:rPr lang="en-US" smtClean="0"/>
              <a:t>13</a:t>
            </a:fld>
            <a:endParaRPr lang="en-US" dirty="0"/>
          </a:p>
        </p:txBody>
      </p:sp>
      <p:pic>
        <p:nvPicPr>
          <p:cNvPr id="4" name="Picture 3" descr="A person sitting on a couch with a person standing next to her&#10;&#10;Description automatically generated">
            <a:extLst>
              <a:ext uri="{FF2B5EF4-FFF2-40B4-BE49-F238E27FC236}">
                <a16:creationId xmlns:a16="http://schemas.microsoft.com/office/drawing/2014/main" id="{599064B7-E54A-7C9F-F4BA-4D32CA526B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30296" y="0"/>
            <a:ext cx="7458814" cy="6858000"/>
          </a:xfrm>
          <a:prstGeom prst="rect">
            <a:avLst/>
          </a:prstGeom>
        </p:spPr>
      </p:pic>
      <p:sp>
        <p:nvSpPr>
          <p:cNvPr id="5" name="Rectangle: Rounded Corners 4">
            <a:extLst>
              <a:ext uri="{FF2B5EF4-FFF2-40B4-BE49-F238E27FC236}">
                <a16:creationId xmlns:a16="http://schemas.microsoft.com/office/drawing/2014/main" id="{35A5E2B8-9953-77FB-CECB-D25DA13CE5BE}"/>
              </a:ext>
            </a:extLst>
          </p:cNvPr>
          <p:cNvSpPr/>
          <p:nvPr/>
        </p:nvSpPr>
        <p:spPr>
          <a:xfrm>
            <a:off x="131152" y="1466378"/>
            <a:ext cx="4836633" cy="3925244"/>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200" dirty="0">
                <a:latin typeface="+mj-lt"/>
              </a:rPr>
              <a:t>T</a:t>
            </a:r>
            <a:r>
              <a:rPr lang="en-US" sz="3200" dirty="0">
                <a:effectLst/>
                <a:latin typeface="+mj-lt"/>
              </a:rPr>
              <a:t>he germs cling to the PPE such as the gown, gloves, masks or eye protection </a:t>
            </a:r>
            <a:r>
              <a:rPr lang="en-US" sz="3200" i="1" dirty="0">
                <a:effectLst/>
                <a:latin typeface="+mj-lt"/>
              </a:rPr>
              <a:t>instead</a:t>
            </a:r>
            <a:r>
              <a:rPr lang="en-US" sz="3200" dirty="0">
                <a:effectLst/>
                <a:latin typeface="+mj-lt"/>
              </a:rPr>
              <a:t> of the healthcare worker</a:t>
            </a:r>
            <a:endParaRPr lang="en-US" sz="3200" dirty="0">
              <a:latin typeface="+mj-lt"/>
            </a:endParaRPr>
          </a:p>
        </p:txBody>
      </p:sp>
      <mc:AlternateContent xmlns:mc="http://schemas.openxmlformats.org/markup-compatibility/2006" xmlns:p14="http://schemas.microsoft.com/office/powerpoint/2010/main">
        <mc:Choice Requires="p14">
          <p:contentPart p14:bwMode="auto" r:id="rId4">
            <p14:nvContentPartPr>
              <p14:cNvPr id="6" name="Ink 5">
                <a:extLst>
                  <a:ext uri="{FF2B5EF4-FFF2-40B4-BE49-F238E27FC236}">
                    <a16:creationId xmlns:a16="http://schemas.microsoft.com/office/drawing/2014/main" id="{087EAE48-B6ED-39DD-3C67-174F17356633}"/>
                  </a:ext>
                </a:extLst>
              </p14:cNvPr>
              <p14:cNvContentPartPr/>
              <p14:nvPr/>
            </p14:nvContentPartPr>
            <p14:xfrm>
              <a:off x="6905579" y="4107235"/>
              <a:ext cx="360" cy="360"/>
            </p14:xfrm>
          </p:contentPart>
        </mc:Choice>
        <mc:Fallback xmlns="">
          <p:pic>
            <p:nvPicPr>
              <p:cNvPr id="6" name="Ink 5">
                <a:extLst>
                  <a:ext uri="{FF2B5EF4-FFF2-40B4-BE49-F238E27FC236}">
                    <a16:creationId xmlns:a16="http://schemas.microsoft.com/office/drawing/2014/main" id="{087EAE48-B6ED-39DD-3C67-174F17356633}"/>
                  </a:ext>
                </a:extLst>
              </p:cNvPr>
              <p:cNvPicPr/>
              <p:nvPr/>
            </p:nvPicPr>
            <p:blipFill>
              <a:blip r:embed="rId5"/>
              <a:stretch>
                <a:fillRect/>
              </a:stretch>
            </p:blipFill>
            <p:spPr>
              <a:xfrm>
                <a:off x="6887579" y="408959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7" name="Ink 6">
                <a:extLst>
                  <a:ext uri="{FF2B5EF4-FFF2-40B4-BE49-F238E27FC236}">
                    <a16:creationId xmlns:a16="http://schemas.microsoft.com/office/drawing/2014/main" id="{7A444507-41A9-F9B6-B976-F1DEAD0D8CDB}"/>
                  </a:ext>
                </a:extLst>
              </p14:cNvPr>
              <p14:cNvContentPartPr/>
              <p14:nvPr/>
            </p14:nvContentPartPr>
            <p14:xfrm>
              <a:off x="7410659" y="4094275"/>
              <a:ext cx="360" cy="360"/>
            </p14:xfrm>
          </p:contentPart>
        </mc:Choice>
        <mc:Fallback xmlns="">
          <p:pic>
            <p:nvPicPr>
              <p:cNvPr id="7" name="Ink 6">
                <a:extLst>
                  <a:ext uri="{FF2B5EF4-FFF2-40B4-BE49-F238E27FC236}">
                    <a16:creationId xmlns:a16="http://schemas.microsoft.com/office/drawing/2014/main" id="{7A444507-41A9-F9B6-B976-F1DEAD0D8CDB}"/>
                  </a:ext>
                </a:extLst>
              </p:cNvPr>
              <p:cNvPicPr/>
              <p:nvPr/>
            </p:nvPicPr>
            <p:blipFill>
              <a:blip r:embed="rId5"/>
              <a:stretch>
                <a:fillRect/>
              </a:stretch>
            </p:blipFill>
            <p:spPr>
              <a:xfrm>
                <a:off x="7393019" y="407627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18DC0690-D363-BCB7-23BC-05F4AD3D656A}"/>
                  </a:ext>
                </a:extLst>
              </p14:cNvPr>
              <p14:cNvContentPartPr/>
              <p14:nvPr/>
            </p14:nvContentPartPr>
            <p14:xfrm>
              <a:off x="10180859" y="4612675"/>
              <a:ext cx="360" cy="360"/>
            </p14:xfrm>
          </p:contentPart>
        </mc:Choice>
        <mc:Fallback xmlns="">
          <p:pic>
            <p:nvPicPr>
              <p:cNvPr id="8" name="Ink 7">
                <a:extLst>
                  <a:ext uri="{FF2B5EF4-FFF2-40B4-BE49-F238E27FC236}">
                    <a16:creationId xmlns:a16="http://schemas.microsoft.com/office/drawing/2014/main" id="{18DC0690-D363-BCB7-23BC-05F4AD3D656A}"/>
                  </a:ext>
                </a:extLst>
              </p:cNvPr>
              <p:cNvPicPr/>
              <p:nvPr/>
            </p:nvPicPr>
            <p:blipFill>
              <a:blip r:embed="rId5"/>
              <a:stretch>
                <a:fillRect/>
              </a:stretch>
            </p:blipFill>
            <p:spPr>
              <a:xfrm>
                <a:off x="10162859" y="459467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0" name="Ink 9">
                <a:extLst>
                  <a:ext uri="{FF2B5EF4-FFF2-40B4-BE49-F238E27FC236}">
                    <a16:creationId xmlns:a16="http://schemas.microsoft.com/office/drawing/2014/main" id="{5E02B026-5EA7-C704-5FA0-471CC9300790}"/>
                  </a:ext>
                </a:extLst>
              </p14:cNvPr>
              <p14:cNvContentPartPr/>
              <p14:nvPr/>
            </p14:nvContentPartPr>
            <p14:xfrm>
              <a:off x="10576859" y="3930115"/>
              <a:ext cx="360" cy="360"/>
            </p14:xfrm>
          </p:contentPart>
        </mc:Choice>
        <mc:Fallback xmlns="">
          <p:pic>
            <p:nvPicPr>
              <p:cNvPr id="10" name="Ink 9">
                <a:extLst>
                  <a:ext uri="{FF2B5EF4-FFF2-40B4-BE49-F238E27FC236}">
                    <a16:creationId xmlns:a16="http://schemas.microsoft.com/office/drawing/2014/main" id="{5E02B026-5EA7-C704-5FA0-471CC9300790}"/>
                  </a:ext>
                </a:extLst>
              </p:cNvPr>
              <p:cNvPicPr/>
              <p:nvPr/>
            </p:nvPicPr>
            <p:blipFill>
              <a:blip r:embed="rId5"/>
              <a:stretch>
                <a:fillRect/>
              </a:stretch>
            </p:blipFill>
            <p:spPr>
              <a:xfrm>
                <a:off x="10559219" y="391211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1" name="Ink 10">
                <a:extLst>
                  <a:ext uri="{FF2B5EF4-FFF2-40B4-BE49-F238E27FC236}">
                    <a16:creationId xmlns:a16="http://schemas.microsoft.com/office/drawing/2014/main" id="{0ADAE88A-708A-7D94-85B9-CBBC1610D05E}"/>
                  </a:ext>
                </a:extLst>
              </p14:cNvPr>
              <p14:cNvContentPartPr/>
              <p14:nvPr/>
            </p14:nvContentPartPr>
            <p14:xfrm>
              <a:off x="11081579" y="4066195"/>
              <a:ext cx="2880" cy="360"/>
            </p14:xfrm>
          </p:contentPart>
        </mc:Choice>
        <mc:Fallback xmlns="">
          <p:pic>
            <p:nvPicPr>
              <p:cNvPr id="11" name="Ink 10">
                <a:extLst>
                  <a:ext uri="{FF2B5EF4-FFF2-40B4-BE49-F238E27FC236}">
                    <a16:creationId xmlns:a16="http://schemas.microsoft.com/office/drawing/2014/main" id="{0ADAE88A-708A-7D94-85B9-CBBC1610D05E}"/>
                  </a:ext>
                </a:extLst>
              </p:cNvPr>
              <p:cNvPicPr/>
              <p:nvPr/>
            </p:nvPicPr>
            <p:blipFill>
              <a:blip r:embed="rId10"/>
              <a:stretch>
                <a:fillRect/>
              </a:stretch>
            </p:blipFill>
            <p:spPr>
              <a:xfrm>
                <a:off x="11063579" y="4048555"/>
                <a:ext cx="3852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2" name="Ink 11">
                <a:extLst>
                  <a:ext uri="{FF2B5EF4-FFF2-40B4-BE49-F238E27FC236}">
                    <a16:creationId xmlns:a16="http://schemas.microsoft.com/office/drawing/2014/main" id="{B4F03E18-445F-11CF-968F-C745B0B0AE8F}"/>
                  </a:ext>
                </a:extLst>
              </p14:cNvPr>
              <p14:cNvContentPartPr/>
              <p14:nvPr/>
            </p14:nvContentPartPr>
            <p14:xfrm>
              <a:off x="10167539" y="2879275"/>
              <a:ext cx="360" cy="360"/>
            </p14:xfrm>
          </p:contentPart>
        </mc:Choice>
        <mc:Fallback xmlns="">
          <p:pic>
            <p:nvPicPr>
              <p:cNvPr id="12" name="Ink 11">
                <a:extLst>
                  <a:ext uri="{FF2B5EF4-FFF2-40B4-BE49-F238E27FC236}">
                    <a16:creationId xmlns:a16="http://schemas.microsoft.com/office/drawing/2014/main" id="{B4F03E18-445F-11CF-968F-C745B0B0AE8F}"/>
                  </a:ext>
                </a:extLst>
              </p:cNvPr>
              <p:cNvPicPr/>
              <p:nvPr/>
            </p:nvPicPr>
            <p:blipFill>
              <a:blip r:embed="rId5"/>
              <a:stretch>
                <a:fillRect/>
              </a:stretch>
            </p:blipFill>
            <p:spPr>
              <a:xfrm>
                <a:off x="10149899" y="286163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3" name="Ink 12">
                <a:extLst>
                  <a:ext uri="{FF2B5EF4-FFF2-40B4-BE49-F238E27FC236}">
                    <a16:creationId xmlns:a16="http://schemas.microsoft.com/office/drawing/2014/main" id="{EA793CDA-88B2-BB66-8579-696C37D4BBF7}"/>
                  </a:ext>
                </a:extLst>
              </p14:cNvPr>
              <p14:cNvContentPartPr/>
              <p14:nvPr/>
            </p14:nvContentPartPr>
            <p14:xfrm>
              <a:off x="9826259" y="3138475"/>
              <a:ext cx="360" cy="2520"/>
            </p14:xfrm>
          </p:contentPart>
        </mc:Choice>
        <mc:Fallback xmlns="">
          <p:pic>
            <p:nvPicPr>
              <p:cNvPr id="13" name="Ink 12">
                <a:extLst>
                  <a:ext uri="{FF2B5EF4-FFF2-40B4-BE49-F238E27FC236}">
                    <a16:creationId xmlns:a16="http://schemas.microsoft.com/office/drawing/2014/main" id="{EA793CDA-88B2-BB66-8579-696C37D4BBF7}"/>
                  </a:ext>
                </a:extLst>
              </p:cNvPr>
              <p:cNvPicPr/>
              <p:nvPr/>
            </p:nvPicPr>
            <p:blipFill>
              <a:blip r:embed="rId13"/>
              <a:stretch>
                <a:fillRect/>
              </a:stretch>
            </p:blipFill>
            <p:spPr>
              <a:xfrm>
                <a:off x="9808619" y="3120835"/>
                <a:ext cx="36000" cy="3816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4" name="Ink 13">
                <a:extLst>
                  <a:ext uri="{FF2B5EF4-FFF2-40B4-BE49-F238E27FC236}">
                    <a16:creationId xmlns:a16="http://schemas.microsoft.com/office/drawing/2014/main" id="{1F87A12D-1DA9-701B-F8AE-A9C906606AB4}"/>
                  </a:ext>
                </a:extLst>
              </p14:cNvPr>
              <p14:cNvContentPartPr/>
              <p14:nvPr/>
            </p14:nvContentPartPr>
            <p14:xfrm>
              <a:off x="10098779" y="4162315"/>
              <a:ext cx="360" cy="360"/>
            </p14:xfrm>
          </p:contentPart>
        </mc:Choice>
        <mc:Fallback xmlns="">
          <p:pic>
            <p:nvPicPr>
              <p:cNvPr id="14" name="Ink 13">
                <a:extLst>
                  <a:ext uri="{FF2B5EF4-FFF2-40B4-BE49-F238E27FC236}">
                    <a16:creationId xmlns:a16="http://schemas.microsoft.com/office/drawing/2014/main" id="{1F87A12D-1DA9-701B-F8AE-A9C906606AB4}"/>
                  </a:ext>
                </a:extLst>
              </p:cNvPr>
              <p:cNvPicPr/>
              <p:nvPr/>
            </p:nvPicPr>
            <p:blipFill>
              <a:blip r:embed="rId5"/>
              <a:stretch>
                <a:fillRect/>
              </a:stretch>
            </p:blipFill>
            <p:spPr>
              <a:xfrm>
                <a:off x="10081139" y="414431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5" name="Ink 14">
                <a:extLst>
                  <a:ext uri="{FF2B5EF4-FFF2-40B4-BE49-F238E27FC236}">
                    <a16:creationId xmlns:a16="http://schemas.microsoft.com/office/drawing/2014/main" id="{48EF02B6-DF8B-1AA3-3FE5-7C14628134AD}"/>
                  </a:ext>
                </a:extLst>
              </p14:cNvPr>
              <p14:cNvContentPartPr/>
              <p14:nvPr/>
            </p14:nvContentPartPr>
            <p14:xfrm>
              <a:off x="9962699" y="3971155"/>
              <a:ext cx="360" cy="360"/>
            </p14:xfrm>
          </p:contentPart>
        </mc:Choice>
        <mc:Fallback xmlns="">
          <p:pic>
            <p:nvPicPr>
              <p:cNvPr id="15" name="Ink 14">
                <a:extLst>
                  <a:ext uri="{FF2B5EF4-FFF2-40B4-BE49-F238E27FC236}">
                    <a16:creationId xmlns:a16="http://schemas.microsoft.com/office/drawing/2014/main" id="{48EF02B6-DF8B-1AA3-3FE5-7C14628134AD}"/>
                  </a:ext>
                </a:extLst>
              </p:cNvPr>
              <p:cNvPicPr/>
              <p:nvPr/>
            </p:nvPicPr>
            <p:blipFill>
              <a:blip r:embed="rId5"/>
              <a:stretch>
                <a:fillRect/>
              </a:stretch>
            </p:blipFill>
            <p:spPr>
              <a:xfrm>
                <a:off x="9944699" y="395315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6" name="Ink 15">
                <a:extLst>
                  <a:ext uri="{FF2B5EF4-FFF2-40B4-BE49-F238E27FC236}">
                    <a16:creationId xmlns:a16="http://schemas.microsoft.com/office/drawing/2014/main" id="{6D7909EE-CA8B-5223-759E-40617DD2A30D}"/>
                  </a:ext>
                </a:extLst>
              </p14:cNvPr>
              <p14:cNvContentPartPr/>
              <p14:nvPr/>
            </p14:nvContentPartPr>
            <p14:xfrm>
              <a:off x="7833299" y="4080235"/>
              <a:ext cx="360" cy="360"/>
            </p14:xfrm>
          </p:contentPart>
        </mc:Choice>
        <mc:Fallback xmlns="">
          <p:pic>
            <p:nvPicPr>
              <p:cNvPr id="16" name="Ink 15">
                <a:extLst>
                  <a:ext uri="{FF2B5EF4-FFF2-40B4-BE49-F238E27FC236}">
                    <a16:creationId xmlns:a16="http://schemas.microsoft.com/office/drawing/2014/main" id="{6D7909EE-CA8B-5223-759E-40617DD2A30D}"/>
                  </a:ext>
                </a:extLst>
              </p:cNvPr>
              <p:cNvPicPr/>
              <p:nvPr/>
            </p:nvPicPr>
            <p:blipFill>
              <a:blip r:embed="rId5"/>
              <a:stretch>
                <a:fillRect/>
              </a:stretch>
            </p:blipFill>
            <p:spPr>
              <a:xfrm>
                <a:off x="7815299" y="406223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7" name="Ink 16">
                <a:extLst>
                  <a:ext uri="{FF2B5EF4-FFF2-40B4-BE49-F238E27FC236}">
                    <a16:creationId xmlns:a16="http://schemas.microsoft.com/office/drawing/2014/main" id="{23370095-3FC9-5998-96EE-8B52D3A52F9A}"/>
                  </a:ext>
                </a:extLst>
              </p14:cNvPr>
              <p14:cNvContentPartPr/>
              <p14:nvPr/>
            </p14:nvContentPartPr>
            <p14:xfrm>
              <a:off x="8079179" y="4121275"/>
              <a:ext cx="360" cy="360"/>
            </p14:xfrm>
          </p:contentPart>
        </mc:Choice>
        <mc:Fallback xmlns="">
          <p:pic>
            <p:nvPicPr>
              <p:cNvPr id="17" name="Ink 16">
                <a:extLst>
                  <a:ext uri="{FF2B5EF4-FFF2-40B4-BE49-F238E27FC236}">
                    <a16:creationId xmlns:a16="http://schemas.microsoft.com/office/drawing/2014/main" id="{23370095-3FC9-5998-96EE-8B52D3A52F9A}"/>
                  </a:ext>
                </a:extLst>
              </p:cNvPr>
              <p:cNvPicPr/>
              <p:nvPr/>
            </p:nvPicPr>
            <p:blipFill>
              <a:blip r:embed="rId5"/>
              <a:stretch>
                <a:fillRect/>
              </a:stretch>
            </p:blipFill>
            <p:spPr>
              <a:xfrm>
                <a:off x="8061539" y="410327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8" name="Ink 17">
                <a:extLst>
                  <a:ext uri="{FF2B5EF4-FFF2-40B4-BE49-F238E27FC236}">
                    <a16:creationId xmlns:a16="http://schemas.microsoft.com/office/drawing/2014/main" id="{6AAA825A-15FE-18AF-9EC4-89B608B80919}"/>
                  </a:ext>
                </a:extLst>
              </p14:cNvPr>
              <p14:cNvContentPartPr/>
              <p14:nvPr/>
            </p14:nvContentPartPr>
            <p14:xfrm>
              <a:off x="8202299" y="3736795"/>
              <a:ext cx="360" cy="2880"/>
            </p14:xfrm>
          </p:contentPart>
        </mc:Choice>
        <mc:Fallback xmlns="">
          <p:pic>
            <p:nvPicPr>
              <p:cNvPr id="18" name="Ink 17">
                <a:extLst>
                  <a:ext uri="{FF2B5EF4-FFF2-40B4-BE49-F238E27FC236}">
                    <a16:creationId xmlns:a16="http://schemas.microsoft.com/office/drawing/2014/main" id="{6AAA825A-15FE-18AF-9EC4-89B608B80919}"/>
                  </a:ext>
                </a:extLst>
              </p:cNvPr>
              <p:cNvPicPr/>
              <p:nvPr/>
            </p:nvPicPr>
            <p:blipFill>
              <a:blip r:embed="rId13"/>
              <a:stretch>
                <a:fillRect/>
              </a:stretch>
            </p:blipFill>
            <p:spPr>
              <a:xfrm>
                <a:off x="8184659" y="3718795"/>
                <a:ext cx="36000" cy="3852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9" name="Ink 18">
                <a:extLst>
                  <a:ext uri="{FF2B5EF4-FFF2-40B4-BE49-F238E27FC236}">
                    <a16:creationId xmlns:a16="http://schemas.microsoft.com/office/drawing/2014/main" id="{D21F098C-5D64-13F0-D747-839CE6D28D83}"/>
                  </a:ext>
                </a:extLst>
              </p14:cNvPr>
              <p14:cNvContentPartPr/>
              <p14:nvPr/>
            </p14:nvContentPartPr>
            <p14:xfrm>
              <a:off x="8447459" y="3315595"/>
              <a:ext cx="360" cy="360"/>
            </p14:xfrm>
          </p:contentPart>
        </mc:Choice>
        <mc:Fallback xmlns="">
          <p:pic>
            <p:nvPicPr>
              <p:cNvPr id="19" name="Ink 18">
                <a:extLst>
                  <a:ext uri="{FF2B5EF4-FFF2-40B4-BE49-F238E27FC236}">
                    <a16:creationId xmlns:a16="http://schemas.microsoft.com/office/drawing/2014/main" id="{D21F098C-5D64-13F0-D747-839CE6D28D83}"/>
                  </a:ext>
                </a:extLst>
              </p:cNvPr>
              <p:cNvPicPr/>
              <p:nvPr/>
            </p:nvPicPr>
            <p:blipFill>
              <a:blip r:embed="rId5"/>
              <a:stretch>
                <a:fillRect/>
              </a:stretch>
            </p:blipFill>
            <p:spPr>
              <a:xfrm>
                <a:off x="8429819" y="329795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20" name="Ink 19">
                <a:extLst>
                  <a:ext uri="{FF2B5EF4-FFF2-40B4-BE49-F238E27FC236}">
                    <a16:creationId xmlns:a16="http://schemas.microsoft.com/office/drawing/2014/main" id="{FB939F98-11C0-2850-B6D3-56E2EFEC50EC}"/>
                  </a:ext>
                </a:extLst>
              </p14:cNvPr>
              <p14:cNvContentPartPr/>
              <p14:nvPr/>
            </p14:nvContentPartPr>
            <p14:xfrm>
              <a:off x="8897819" y="3070435"/>
              <a:ext cx="360" cy="360"/>
            </p14:xfrm>
          </p:contentPart>
        </mc:Choice>
        <mc:Fallback xmlns="">
          <p:pic>
            <p:nvPicPr>
              <p:cNvPr id="20" name="Ink 19">
                <a:extLst>
                  <a:ext uri="{FF2B5EF4-FFF2-40B4-BE49-F238E27FC236}">
                    <a16:creationId xmlns:a16="http://schemas.microsoft.com/office/drawing/2014/main" id="{FB939F98-11C0-2850-B6D3-56E2EFEC50EC}"/>
                  </a:ext>
                </a:extLst>
              </p:cNvPr>
              <p:cNvPicPr/>
              <p:nvPr/>
            </p:nvPicPr>
            <p:blipFill>
              <a:blip r:embed="rId5"/>
              <a:stretch>
                <a:fillRect/>
              </a:stretch>
            </p:blipFill>
            <p:spPr>
              <a:xfrm>
                <a:off x="8880179" y="305279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21" name="Ink 20">
                <a:extLst>
                  <a:ext uri="{FF2B5EF4-FFF2-40B4-BE49-F238E27FC236}">
                    <a16:creationId xmlns:a16="http://schemas.microsoft.com/office/drawing/2014/main" id="{091D18B8-FAD8-8C53-3BCD-C01EC22C89C4}"/>
                  </a:ext>
                </a:extLst>
              </p14:cNvPr>
              <p14:cNvContentPartPr/>
              <p14:nvPr/>
            </p14:nvContentPartPr>
            <p14:xfrm>
              <a:off x="8747699" y="2537995"/>
              <a:ext cx="360" cy="360"/>
            </p14:xfrm>
          </p:contentPart>
        </mc:Choice>
        <mc:Fallback xmlns="">
          <p:pic>
            <p:nvPicPr>
              <p:cNvPr id="21" name="Ink 20">
                <a:extLst>
                  <a:ext uri="{FF2B5EF4-FFF2-40B4-BE49-F238E27FC236}">
                    <a16:creationId xmlns:a16="http://schemas.microsoft.com/office/drawing/2014/main" id="{091D18B8-FAD8-8C53-3BCD-C01EC22C89C4}"/>
                  </a:ext>
                </a:extLst>
              </p:cNvPr>
              <p:cNvPicPr/>
              <p:nvPr/>
            </p:nvPicPr>
            <p:blipFill>
              <a:blip r:embed="rId5"/>
              <a:stretch>
                <a:fillRect/>
              </a:stretch>
            </p:blipFill>
            <p:spPr>
              <a:xfrm>
                <a:off x="8730059" y="252035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27" name="Ink 26">
                <a:extLst>
                  <a:ext uri="{FF2B5EF4-FFF2-40B4-BE49-F238E27FC236}">
                    <a16:creationId xmlns:a16="http://schemas.microsoft.com/office/drawing/2014/main" id="{38D55B8E-F859-2736-0D9C-1E3CC9D9AB9D}"/>
                  </a:ext>
                </a:extLst>
              </p14:cNvPr>
              <p14:cNvContentPartPr/>
              <p14:nvPr/>
            </p14:nvContentPartPr>
            <p14:xfrm>
              <a:off x="7000619" y="1405435"/>
              <a:ext cx="360" cy="360"/>
            </p14:xfrm>
          </p:contentPart>
        </mc:Choice>
        <mc:Fallback xmlns="">
          <p:pic>
            <p:nvPicPr>
              <p:cNvPr id="27" name="Ink 26">
                <a:extLst>
                  <a:ext uri="{FF2B5EF4-FFF2-40B4-BE49-F238E27FC236}">
                    <a16:creationId xmlns:a16="http://schemas.microsoft.com/office/drawing/2014/main" id="{38D55B8E-F859-2736-0D9C-1E3CC9D9AB9D}"/>
                  </a:ext>
                </a:extLst>
              </p:cNvPr>
              <p:cNvPicPr/>
              <p:nvPr/>
            </p:nvPicPr>
            <p:blipFill>
              <a:blip r:embed="rId5"/>
              <a:stretch>
                <a:fillRect/>
              </a:stretch>
            </p:blipFill>
            <p:spPr>
              <a:xfrm>
                <a:off x="6982979" y="138743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28" name="Ink 27">
                <a:extLst>
                  <a:ext uri="{FF2B5EF4-FFF2-40B4-BE49-F238E27FC236}">
                    <a16:creationId xmlns:a16="http://schemas.microsoft.com/office/drawing/2014/main" id="{04425E3C-335B-1BC0-C1C6-BF294329F394}"/>
                  </a:ext>
                </a:extLst>
              </p14:cNvPr>
              <p14:cNvContentPartPr/>
              <p14:nvPr/>
            </p14:nvContentPartPr>
            <p14:xfrm>
              <a:off x="7287899" y="1732675"/>
              <a:ext cx="360" cy="360"/>
            </p14:xfrm>
          </p:contentPart>
        </mc:Choice>
        <mc:Fallback xmlns="">
          <p:pic>
            <p:nvPicPr>
              <p:cNvPr id="28" name="Ink 27">
                <a:extLst>
                  <a:ext uri="{FF2B5EF4-FFF2-40B4-BE49-F238E27FC236}">
                    <a16:creationId xmlns:a16="http://schemas.microsoft.com/office/drawing/2014/main" id="{04425E3C-335B-1BC0-C1C6-BF294329F394}"/>
                  </a:ext>
                </a:extLst>
              </p:cNvPr>
              <p:cNvPicPr/>
              <p:nvPr/>
            </p:nvPicPr>
            <p:blipFill>
              <a:blip r:embed="rId5"/>
              <a:stretch>
                <a:fillRect/>
              </a:stretch>
            </p:blipFill>
            <p:spPr>
              <a:xfrm>
                <a:off x="7269899" y="171503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29" name="Ink 28">
                <a:extLst>
                  <a:ext uri="{FF2B5EF4-FFF2-40B4-BE49-F238E27FC236}">
                    <a16:creationId xmlns:a16="http://schemas.microsoft.com/office/drawing/2014/main" id="{3DE3BD8D-8458-617E-06A8-D7F7C5672B09}"/>
                  </a:ext>
                </a:extLst>
              </p14:cNvPr>
              <p14:cNvContentPartPr/>
              <p14:nvPr/>
            </p14:nvContentPartPr>
            <p14:xfrm>
              <a:off x="7765259" y="1377715"/>
              <a:ext cx="360" cy="360"/>
            </p14:xfrm>
          </p:contentPart>
        </mc:Choice>
        <mc:Fallback xmlns="">
          <p:pic>
            <p:nvPicPr>
              <p:cNvPr id="29" name="Ink 28">
                <a:extLst>
                  <a:ext uri="{FF2B5EF4-FFF2-40B4-BE49-F238E27FC236}">
                    <a16:creationId xmlns:a16="http://schemas.microsoft.com/office/drawing/2014/main" id="{3DE3BD8D-8458-617E-06A8-D7F7C5672B09}"/>
                  </a:ext>
                </a:extLst>
              </p:cNvPr>
              <p:cNvPicPr/>
              <p:nvPr/>
            </p:nvPicPr>
            <p:blipFill>
              <a:blip r:embed="rId5"/>
              <a:stretch>
                <a:fillRect/>
              </a:stretch>
            </p:blipFill>
            <p:spPr>
              <a:xfrm>
                <a:off x="7747259" y="135971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30" name="Ink 29">
                <a:extLst>
                  <a:ext uri="{FF2B5EF4-FFF2-40B4-BE49-F238E27FC236}">
                    <a16:creationId xmlns:a16="http://schemas.microsoft.com/office/drawing/2014/main" id="{26C798EA-A372-9CAF-1C1F-3789F21053E3}"/>
                  </a:ext>
                </a:extLst>
              </p14:cNvPr>
              <p14:cNvContentPartPr/>
              <p14:nvPr/>
            </p14:nvContentPartPr>
            <p14:xfrm>
              <a:off x="7738259" y="2114995"/>
              <a:ext cx="360" cy="360"/>
            </p14:xfrm>
          </p:contentPart>
        </mc:Choice>
        <mc:Fallback xmlns="">
          <p:pic>
            <p:nvPicPr>
              <p:cNvPr id="30" name="Ink 29">
                <a:extLst>
                  <a:ext uri="{FF2B5EF4-FFF2-40B4-BE49-F238E27FC236}">
                    <a16:creationId xmlns:a16="http://schemas.microsoft.com/office/drawing/2014/main" id="{26C798EA-A372-9CAF-1C1F-3789F21053E3}"/>
                  </a:ext>
                </a:extLst>
              </p:cNvPr>
              <p:cNvPicPr/>
              <p:nvPr/>
            </p:nvPicPr>
            <p:blipFill>
              <a:blip r:embed="rId5"/>
              <a:stretch>
                <a:fillRect/>
              </a:stretch>
            </p:blipFill>
            <p:spPr>
              <a:xfrm>
                <a:off x="7720259" y="209699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35" name="Ink 34">
                <a:extLst>
                  <a:ext uri="{FF2B5EF4-FFF2-40B4-BE49-F238E27FC236}">
                    <a16:creationId xmlns:a16="http://schemas.microsoft.com/office/drawing/2014/main" id="{600A3E70-E3DD-5334-E0DD-5B60B0AED41C}"/>
                  </a:ext>
                </a:extLst>
              </p14:cNvPr>
              <p14:cNvContentPartPr/>
              <p14:nvPr/>
            </p14:nvContentPartPr>
            <p14:xfrm>
              <a:off x="7110419" y="3001675"/>
              <a:ext cx="360" cy="360"/>
            </p14:xfrm>
          </p:contentPart>
        </mc:Choice>
        <mc:Fallback xmlns="">
          <p:pic>
            <p:nvPicPr>
              <p:cNvPr id="35" name="Ink 34">
                <a:extLst>
                  <a:ext uri="{FF2B5EF4-FFF2-40B4-BE49-F238E27FC236}">
                    <a16:creationId xmlns:a16="http://schemas.microsoft.com/office/drawing/2014/main" id="{600A3E70-E3DD-5334-E0DD-5B60B0AED41C}"/>
                  </a:ext>
                </a:extLst>
              </p:cNvPr>
              <p:cNvPicPr/>
              <p:nvPr/>
            </p:nvPicPr>
            <p:blipFill>
              <a:blip r:embed="rId5"/>
              <a:stretch>
                <a:fillRect/>
              </a:stretch>
            </p:blipFill>
            <p:spPr>
              <a:xfrm>
                <a:off x="7092779" y="298367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36" name="Ink 35">
                <a:extLst>
                  <a:ext uri="{FF2B5EF4-FFF2-40B4-BE49-F238E27FC236}">
                    <a16:creationId xmlns:a16="http://schemas.microsoft.com/office/drawing/2014/main" id="{FF3075DE-0C85-74C6-9978-111C6B2FABFB}"/>
                  </a:ext>
                </a:extLst>
              </p14:cNvPr>
              <p14:cNvContentPartPr/>
              <p14:nvPr/>
            </p14:nvContentPartPr>
            <p14:xfrm>
              <a:off x="7301579" y="2428915"/>
              <a:ext cx="360" cy="360"/>
            </p14:xfrm>
          </p:contentPart>
        </mc:Choice>
        <mc:Fallback xmlns="">
          <p:pic>
            <p:nvPicPr>
              <p:cNvPr id="36" name="Ink 35">
                <a:extLst>
                  <a:ext uri="{FF2B5EF4-FFF2-40B4-BE49-F238E27FC236}">
                    <a16:creationId xmlns:a16="http://schemas.microsoft.com/office/drawing/2014/main" id="{FF3075DE-0C85-74C6-9978-111C6B2FABFB}"/>
                  </a:ext>
                </a:extLst>
              </p:cNvPr>
              <p:cNvPicPr/>
              <p:nvPr/>
            </p:nvPicPr>
            <p:blipFill>
              <a:blip r:embed="rId5"/>
              <a:stretch>
                <a:fillRect/>
              </a:stretch>
            </p:blipFill>
            <p:spPr>
              <a:xfrm>
                <a:off x="7283939" y="241127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37" name="Ink 36">
                <a:extLst>
                  <a:ext uri="{FF2B5EF4-FFF2-40B4-BE49-F238E27FC236}">
                    <a16:creationId xmlns:a16="http://schemas.microsoft.com/office/drawing/2014/main" id="{7E89C35E-69BD-55DF-A8B1-87D9EFCD038D}"/>
                  </a:ext>
                </a:extLst>
              </p14:cNvPr>
              <p14:cNvContentPartPr/>
              <p14:nvPr/>
            </p14:nvContentPartPr>
            <p14:xfrm>
              <a:off x="7615139" y="1746715"/>
              <a:ext cx="360" cy="360"/>
            </p14:xfrm>
          </p:contentPart>
        </mc:Choice>
        <mc:Fallback xmlns="">
          <p:pic>
            <p:nvPicPr>
              <p:cNvPr id="37" name="Ink 36">
                <a:extLst>
                  <a:ext uri="{FF2B5EF4-FFF2-40B4-BE49-F238E27FC236}">
                    <a16:creationId xmlns:a16="http://schemas.microsoft.com/office/drawing/2014/main" id="{7E89C35E-69BD-55DF-A8B1-87D9EFCD038D}"/>
                  </a:ext>
                </a:extLst>
              </p:cNvPr>
              <p:cNvPicPr/>
              <p:nvPr/>
            </p:nvPicPr>
            <p:blipFill>
              <a:blip r:embed="rId5"/>
              <a:stretch>
                <a:fillRect/>
              </a:stretch>
            </p:blipFill>
            <p:spPr>
              <a:xfrm>
                <a:off x="7597139" y="172871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38" name="Ink 37">
                <a:extLst>
                  <a:ext uri="{FF2B5EF4-FFF2-40B4-BE49-F238E27FC236}">
                    <a16:creationId xmlns:a16="http://schemas.microsoft.com/office/drawing/2014/main" id="{4EFB993F-6D77-E1BE-9DDE-4C9EB02E296E}"/>
                  </a:ext>
                </a:extLst>
              </p14:cNvPr>
              <p14:cNvContentPartPr/>
              <p14:nvPr/>
            </p14:nvContentPartPr>
            <p14:xfrm>
              <a:off x="7683179" y="2892595"/>
              <a:ext cx="360" cy="360"/>
            </p14:xfrm>
          </p:contentPart>
        </mc:Choice>
        <mc:Fallback xmlns="">
          <p:pic>
            <p:nvPicPr>
              <p:cNvPr id="38" name="Ink 37">
                <a:extLst>
                  <a:ext uri="{FF2B5EF4-FFF2-40B4-BE49-F238E27FC236}">
                    <a16:creationId xmlns:a16="http://schemas.microsoft.com/office/drawing/2014/main" id="{4EFB993F-6D77-E1BE-9DDE-4C9EB02E296E}"/>
                  </a:ext>
                </a:extLst>
              </p:cNvPr>
              <p:cNvPicPr/>
              <p:nvPr/>
            </p:nvPicPr>
            <p:blipFill>
              <a:blip r:embed="rId5"/>
              <a:stretch>
                <a:fillRect/>
              </a:stretch>
            </p:blipFill>
            <p:spPr>
              <a:xfrm>
                <a:off x="7665179" y="287459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39" name="Ink 38">
                <a:extLst>
                  <a:ext uri="{FF2B5EF4-FFF2-40B4-BE49-F238E27FC236}">
                    <a16:creationId xmlns:a16="http://schemas.microsoft.com/office/drawing/2014/main" id="{CED65E78-003A-E731-E784-05ACD853EB65}"/>
                  </a:ext>
                </a:extLst>
              </p14:cNvPr>
              <p14:cNvContentPartPr/>
              <p14:nvPr/>
            </p14:nvContentPartPr>
            <p14:xfrm>
              <a:off x="7560779" y="2592355"/>
              <a:ext cx="360" cy="360"/>
            </p14:xfrm>
          </p:contentPart>
        </mc:Choice>
        <mc:Fallback xmlns="">
          <p:pic>
            <p:nvPicPr>
              <p:cNvPr id="39" name="Ink 38">
                <a:extLst>
                  <a:ext uri="{FF2B5EF4-FFF2-40B4-BE49-F238E27FC236}">
                    <a16:creationId xmlns:a16="http://schemas.microsoft.com/office/drawing/2014/main" id="{CED65E78-003A-E731-E784-05ACD853EB65}"/>
                  </a:ext>
                </a:extLst>
              </p:cNvPr>
              <p:cNvPicPr/>
              <p:nvPr/>
            </p:nvPicPr>
            <p:blipFill>
              <a:blip r:embed="rId5"/>
              <a:stretch>
                <a:fillRect/>
              </a:stretch>
            </p:blipFill>
            <p:spPr>
              <a:xfrm>
                <a:off x="7543139" y="257435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40" name="Ink 39">
                <a:extLst>
                  <a:ext uri="{FF2B5EF4-FFF2-40B4-BE49-F238E27FC236}">
                    <a16:creationId xmlns:a16="http://schemas.microsoft.com/office/drawing/2014/main" id="{74075362-9DE5-9268-D5F6-B747F9682AEA}"/>
                  </a:ext>
                </a:extLst>
              </p14:cNvPr>
              <p14:cNvContentPartPr/>
              <p14:nvPr/>
            </p14:nvContentPartPr>
            <p14:xfrm>
              <a:off x="8215619" y="2141995"/>
              <a:ext cx="360" cy="360"/>
            </p14:xfrm>
          </p:contentPart>
        </mc:Choice>
        <mc:Fallback xmlns="">
          <p:pic>
            <p:nvPicPr>
              <p:cNvPr id="40" name="Ink 39">
                <a:extLst>
                  <a:ext uri="{FF2B5EF4-FFF2-40B4-BE49-F238E27FC236}">
                    <a16:creationId xmlns:a16="http://schemas.microsoft.com/office/drawing/2014/main" id="{74075362-9DE5-9268-D5F6-B747F9682AEA}"/>
                  </a:ext>
                </a:extLst>
              </p:cNvPr>
              <p:cNvPicPr/>
              <p:nvPr/>
            </p:nvPicPr>
            <p:blipFill>
              <a:blip r:embed="rId5"/>
              <a:stretch>
                <a:fillRect/>
              </a:stretch>
            </p:blipFill>
            <p:spPr>
              <a:xfrm>
                <a:off x="8197619" y="212435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41" name="Ink 40">
                <a:extLst>
                  <a:ext uri="{FF2B5EF4-FFF2-40B4-BE49-F238E27FC236}">
                    <a16:creationId xmlns:a16="http://schemas.microsoft.com/office/drawing/2014/main" id="{89005361-258B-9C6C-62C1-220F43EF6878}"/>
                  </a:ext>
                </a:extLst>
              </p14:cNvPr>
              <p14:cNvContentPartPr/>
              <p14:nvPr/>
            </p14:nvContentPartPr>
            <p14:xfrm>
              <a:off x="8065499" y="1855795"/>
              <a:ext cx="360" cy="360"/>
            </p14:xfrm>
          </p:contentPart>
        </mc:Choice>
        <mc:Fallback xmlns="">
          <p:pic>
            <p:nvPicPr>
              <p:cNvPr id="41" name="Ink 40">
                <a:extLst>
                  <a:ext uri="{FF2B5EF4-FFF2-40B4-BE49-F238E27FC236}">
                    <a16:creationId xmlns:a16="http://schemas.microsoft.com/office/drawing/2014/main" id="{89005361-258B-9C6C-62C1-220F43EF6878}"/>
                  </a:ext>
                </a:extLst>
              </p:cNvPr>
              <p:cNvPicPr/>
              <p:nvPr/>
            </p:nvPicPr>
            <p:blipFill>
              <a:blip r:embed="rId5"/>
              <a:stretch>
                <a:fillRect/>
              </a:stretch>
            </p:blipFill>
            <p:spPr>
              <a:xfrm>
                <a:off x="8047499" y="183779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42" name="Ink 41">
                <a:extLst>
                  <a:ext uri="{FF2B5EF4-FFF2-40B4-BE49-F238E27FC236}">
                    <a16:creationId xmlns:a16="http://schemas.microsoft.com/office/drawing/2014/main" id="{278D6487-2F90-E3BF-D449-879122F4C815}"/>
                  </a:ext>
                </a:extLst>
              </p14:cNvPr>
              <p14:cNvContentPartPr/>
              <p14:nvPr/>
            </p14:nvContentPartPr>
            <p14:xfrm>
              <a:off x="6700379" y="2128675"/>
              <a:ext cx="360" cy="360"/>
            </p14:xfrm>
          </p:contentPart>
        </mc:Choice>
        <mc:Fallback xmlns="">
          <p:pic>
            <p:nvPicPr>
              <p:cNvPr id="42" name="Ink 41">
                <a:extLst>
                  <a:ext uri="{FF2B5EF4-FFF2-40B4-BE49-F238E27FC236}">
                    <a16:creationId xmlns:a16="http://schemas.microsoft.com/office/drawing/2014/main" id="{278D6487-2F90-E3BF-D449-879122F4C815}"/>
                  </a:ext>
                </a:extLst>
              </p:cNvPr>
              <p:cNvPicPr/>
              <p:nvPr/>
            </p:nvPicPr>
            <p:blipFill>
              <a:blip r:embed="rId5"/>
              <a:stretch>
                <a:fillRect/>
              </a:stretch>
            </p:blipFill>
            <p:spPr>
              <a:xfrm>
                <a:off x="6682739" y="211103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43" name="Ink 42">
                <a:extLst>
                  <a:ext uri="{FF2B5EF4-FFF2-40B4-BE49-F238E27FC236}">
                    <a16:creationId xmlns:a16="http://schemas.microsoft.com/office/drawing/2014/main" id="{D8EE2DDD-3412-EE73-39E8-B91A1A65187B}"/>
                  </a:ext>
                </a:extLst>
              </p14:cNvPr>
              <p14:cNvContentPartPr/>
              <p14:nvPr/>
            </p14:nvContentPartPr>
            <p14:xfrm>
              <a:off x="6919619" y="1841755"/>
              <a:ext cx="360" cy="360"/>
            </p14:xfrm>
          </p:contentPart>
        </mc:Choice>
        <mc:Fallback xmlns="">
          <p:pic>
            <p:nvPicPr>
              <p:cNvPr id="43" name="Ink 42">
                <a:extLst>
                  <a:ext uri="{FF2B5EF4-FFF2-40B4-BE49-F238E27FC236}">
                    <a16:creationId xmlns:a16="http://schemas.microsoft.com/office/drawing/2014/main" id="{D8EE2DDD-3412-EE73-39E8-B91A1A65187B}"/>
                  </a:ext>
                </a:extLst>
              </p:cNvPr>
              <p:cNvPicPr/>
              <p:nvPr/>
            </p:nvPicPr>
            <p:blipFill>
              <a:blip r:embed="rId5"/>
              <a:stretch>
                <a:fillRect/>
              </a:stretch>
            </p:blipFill>
            <p:spPr>
              <a:xfrm>
                <a:off x="6901619" y="1824115"/>
                <a:ext cx="36000" cy="36000"/>
              </a:xfrm>
              <a:prstGeom prst="rect">
                <a:avLst/>
              </a:prstGeom>
            </p:spPr>
          </p:pic>
        </mc:Fallback>
      </mc:AlternateContent>
      <p:pic>
        <p:nvPicPr>
          <p:cNvPr id="3" name="Graphic 2" descr="Hand with solid fill">
            <a:extLst>
              <a:ext uri="{FF2B5EF4-FFF2-40B4-BE49-F238E27FC236}">
                <a16:creationId xmlns:a16="http://schemas.microsoft.com/office/drawing/2014/main" id="{46A2FF19-C345-5CF6-63E5-B0FAFA8B1AD9}"/>
              </a:ext>
            </a:extLst>
          </p:cNvPr>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rot="11417207">
            <a:off x="6435612" y="2267742"/>
            <a:ext cx="649224" cy="649224"/>
          </a:xfrm>
          <a:prstGeom prst="rect">
            <a:avLst/>
          </a:prstGeom>
        </p:spPr>
      </p:pic>
      <p:pic>
        <p:nvPicPr>
          <p:cNvPr id="9" name="Graphic 8" descr="Raised hand with solid fill">
            <a:extLst>
              <a:ext uri="{FF2B5EF4-FFF2-40B4-BE49-F238E27FC236}">
                <a16:creationId xmlns:a16="http://schemas.microsoft.com/office/drawing/2014/main" id="{E451922C-C4F8-E110-150C-C61F8FD5D66E}"/>
              </a:ext>
            </a:extLst>
          </p:cNvPr>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rot="10041704">
            <a:off x="7942595" y="2266411"/>
            <a:ext cx="647023" cy="647023"/>
          </a:xfrm>
          <a:prstGeom prst="rect">
            <a:avLst/>
          </a:prstGeom>
        </p:spPr>
      </p:pic>
      <mc:AlternateContent xmlns:mc="http://schemas.openxmlformats.org/markup-compatibility/2006" xmlns:p14="http://schemas.microsoft.com/office/powerpoint/2010/main">
        <mc:Choice Requires="p14">
          <p:contentPart p14:bwMode="auto" r:id="rId39">
            <p14:nvContentPartPr>
              <p14:cNvPr id="24" name="Ink 23">
                <a:extLst>
                  <a:ext uri="{FF2B5EF4-FFF2-40B4-BE49-F238E27FC236}">
                    <a16:creationId xmlns:a16="http://schemas.microsoft.com/office/drawing/2014/main" id="{C5B58FD0-7E55-4624-9F0D-4D4919C73409}"/>
                  </a:ext>
                </a:extLst>
              </p14:cNvPr>
              <p14:cNvContentPartPr/>
              <p14:nvPr/>
            </p14:nvContentPartPr>
            <p14:xfrm>
              <a:off x="6549823" y="2670417"/>
              <a:ext cx="68760" cy="360"/>
            </p14:xfrm>
          </p:contentPart>
        </mc:Choice>
        <mc:Fallback xmlns="">
          <p:pic>
            <p:nvPicPr>
              <p:cNvPr id="24" name="Ink 23">
                <a:extLst>
                  <a:ext uri="{FF2B5EF4-FFF2-40B4-BE49-F238E27FC236}">
                    <a16:creationId xmlns:a16="http://schemas.microsoft.com/office/drawing/2014/main" id="{C5B58FD0-7E55-4624-9F0D-4D4919C73409}"/>
                  </a:ext>
                </a:extLst>
              </p:cNvPr>
              <p:cNvPicPr/>
              <p:nvPr/>
            </p:nvPicPr>
            <p:blipFill>
              <a:blip r:embed="rId40"/>
              <a:stretch>
                <a:fillRect/>
              </a:stretch>
            </p:blipFill>
            <p:spPr>
              <a:xfrm>
                <a:off x="6531823" y="2652777"/>
                <a:ext cx="1044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25" name="Ink 24">
                <a:extLst>
                  <a:ext uri="{FF2B5EF4-FFF2-40B4-BE49-F238E27FC236}">
                    <a16:creationId xmlns:a16="http://schemas.microsoft.com/office/drawing/2014/main" id="{B4D5C1DE-B982-59A4-0DD3-2F5CE18EB54F}"/>
                  </a:ext>
                </a:extLst>
              </p14:cNvPr>
              <p14:cNvContentPartPr/>
              <p14:nvPr/>
            </p14:nvContentPartPr>
            <p14:xfrm>
              <a:off x="6690583" y="2437497"/>
              <a:ext cx="360" cy="360"/>
            </p14:xfrm>
          </p:contentPart>
        </mc:Choice>
        <mc:Fallback xmlns="">
          <p:pic>
            <p:nvPicPr>
              <p:cNvPr id="25" name="Ink 24">
                <a:extLst>
                  <a:ext uri="{FF2B5EF4-FFF2-40B4-BE49-F238E27FC236}">
                    <a16:creationId xmlns:a16="http://schemas.microsoft.com/office/drawing/2014/main" id="{B4D5C1DE-B982-59A4-0DD3-2F5CE18EB54F}"/>
                  </a:ext>
                </a:extLst>
              </p:cNvPr>
              <p:cNvPicPr/>
              <p:nvPr/>
            </p:nvPicPr>
            <p:blipFill>
              <a:blip r:embed="rId42"/>
              <a:stretch>
                <a:fillRect/>
              </a:stretch>
            </p:blipFill>
            <p:spPr>
              <a:xfrm>
                <a:off x="6672583" y="2419857"/>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26" name="Ink 25">
                <a:extLst>
                  <a:ext uri="{FF2B5EF4-FFF2-40B4-BE49-F238E27FC236}">
                    <a16:creationId xmlns:a16="http://schemas.microsoft.com/office/drawing/2014/main" id="{FCFA60C4-8C6D-368D-F091-64D395CD12B7}"/>
                  </a:ext>
                </a:extLst>
              </p14:cNvPr>
              <p14:cNvContentPartPr/>
              <p14:nvPr/>
            </p14:nvContentPartPr>
            <p14:xfrm>
              <a:off x="6777703" y="2728017"/>
              <a:ext cx="360" cy="360"/>
            </p14:xfrm>
          </p:contentPart>
        </mc:Choice>
        <mc:Fallback xmlns="">
          <p:pic>
            <p:nvPicPr>
              <p:cNvPr id="26" name="Ink 25">
                <a:extLst>
                  <a:ext uri="{FF2B5EF4-FFF2-40B4-BE49-F238E27FC236}">
                    <a16:creationId xmlns:a16="http://schemas.microsoft.com/office/drawing/2014/main" id="{FCFA60C4-8C6D-368D-F091-64D395CD12B7}"/>
                  </a:ext>
                </a:extLst>
              </p:cNvPr>
              <p:cNvPicPr/>
              <p:nvPr/>
            </p:nvPicPr>
            <p:blipFill>
              <a:blip r:embed="rId42"/>
              <a:stretch>
                <a:fillRect/>
              </a:stretch>
            </p:blipFill>
            <p:spPr>
              <a:xfrm>
                <a:off x="6759703" y="2710377"/>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31" name="Ink 30">
                <a:extLst>
                  <a:ext uri="{FF2B5EF4-FFF2-40B4-BE49-F238E27FC236}">
                    <a16:creationId xmlns:a16="http://schemas.microsoft.com/office/drawing/2014/main" id="{D336711E-F899-F980-0054-7DF5A34E42FF}"/>
                  </a:ext>
                </a:extLst>
              </p14:cNvPr>
              <p14:cNvContentPartPr/>
              <p14:nvPr/>
            </p14:nvContentPartPr>
            <p14:xfrm>
              <a:off x="6967063" y="2640897"/>
              <a:ext cx="360" cy="360"/>
            </p14:xfrm>
          </p:contentPart>
        </mc:Choice>
        <mc:Fallback xmlns="">
          <p:pic>
            <p:nvPicPr>
              <p:cNvPr id="31" name="Ink 30">
                <a:extLst>
                  <a:ext uri="{FF2B5EF4-FFF2-40B4-BE49-F238E27FC236}">
                    <a16:creationId xmlns:a16="http://schemas.microsoft.com/office/drawing/2014/main" id="{D336711E-F899-F980-0054-7DF5A34E42FF}"/>
                  </a:ext>
                </a:extLst>
              </p:cNvPr>
              <p:cNvPicPr/>
              <p:nvPr/>
            </p:nvPicPr>
            <p:blipFill>
              <a:blip r:embed="rId42"/>
              <a:stretch>
                <a:fillRect/>
              </a:stretch>
            </p:blipFill>
            <p:spPr>
              <a:xfrm>
                <a:off x="6949063" y="2622897"/>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33" name="Ink 32">
                <a:extLst>
                  <a:ext uri="{FF2B5EF4-FFF2-40B4-BE49-F238E27FC236}">
                    <a16:creationId xmlns:a16="http://schemas.microsoft.com/office/drawing/2014/main" id="{B1DB92AE-C00A-FD89-C45A-4AA19C5ABC55}"/>
                  </a:ext>
                </a:extLst>
              </p14:cNvPr>
              <p14:cNvContentPartPr/>
              <p14:nvPr/>
            </p14:nvContentPartPr>
            <p14:xfrm>
              <a:off x="8345143" y="2437497"/>
              <a:ext cx="360" cy="360"/>
            </p14:xfrm>
          </p:contentPart>
        </mc:Choice>
        <mc:Fallback xmlns="">
          <p:pic>
            <p:nvPicPr>
              <p:cNvPr id="33" name="Ink 32">
                <a:extLst>
                  <a:ext uri="{FF2B5EF4-FFF2-40B4-BE49-F238E27FC236}">
                    <a16:creationId xmlns:a16="http://schemas.microsoft.com/office/drawing/2014/main" id="{B1DB92AE-C00A-FD89-C45A-4AA19C5ABC55}"/>
                  </a:ext>
                </a:extLst>
              </p:cNvPr>
              <p:cNvPicPr/>
              <p:nvPr/>
            </p:nvPicPr>
            <p:blipFill>
              <a:blip r:embed="rId42"/>
              <a:stretch>
                <a:fillRect/>
              </a:stretch>
            </p:blipFill>
            <p:spPr>
              <a:xfrm>
                <a:off x="8327503" y="2419857"/>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34" name="Ink 33">
                <a:extLst>
                  <a:ext uri="{FF2B5EF4-FFF2-40B4-BE49-F238E27FC236}">
                    <a16:creationId xmlns:a16="http://schemas.microsoft.com/office/drawing/2014/main" id="{77224A1D-8A37-938D-1271-0E0C71438938}"/>
                  </a:ext>
                </a:extLst>
              </p14:cNvPr>
              <p14:cNvContentPartPr/>
              <p14:nvPr/>
            </p14:nvContentPartPr>
            <p14:xfrm>
              <a:off x="8397703" y="2655657"/>
              <a:ext cx="6120" cy="26280"/>
            </p14:xfrm>
          </p:contentPart>
        </mc:Choice>
        <mc:Fallback xmlns="">
          <p:pic>
            <p:nvPicPr>
              <p:cNvPr id="34" name="Ink 33">
                <a:extLst>
                  <a:ext uri="{FF2B5EF4-FFF2-40B4-BE49-F238E27FC236}">
                    <a16:creationId xmlns:a16="http://schemas.microsoft.com/office/drawing/2014/main" id="{77224A1D-8A37-938D-1271-0E0C71438938}"/>
                  </a:ext>
                </a:extLst>
              </p:cNvPr>
              <p:cNvPicPr/>
              <p:nvPr/>
            </p:nvPicPr>
            <p:blipFill>
              <a:blip r:embed="rId47"/>
              <a:stretch>
                <a:fillRect/>
              </a:stretch>
            </p:blipFill>
            <p:spPr>
              <a:xfrm>
                <a:off x="8380063" y="2637657"/>
                <a:ext cx="41760" cy="61920"/>
              </a:xfrm>
              <a:prstGeom prst="rect">
                <a:avLst/>
              </a:prstGeom>
            </p:spPr>
          </p:pic>
        </mc:Fallback>
      </mc:AlternateContent>
      <p:grpSp>
        <p:nvGrpSpPr>
          <p:cNvPr id="45" name="Group 44">
            <a:extLst>
              <a:ext uri="{FF2B5EF4-FFF2-40B4-BE49-F238E27FC236}">
                <a16:creationId xmlns:a16="http://schemas.microsoft.com/office/drawing/2014/main" id="{E96DA440-8924-3E7A-A4AE-4D9A7BA5F641}"/>
              </a:ext>
            </a:extLst>
          </p:cNvPr>
          <p:cNvGrpSpPr/>
          <p:nvPr/>
        </p:nvGrpSpPr>
        <p:grpSpPr>
          <a:xfrm>
            <a:off x="8128063" y="2583297"/>
            <a:ext cx="87480" cy="14400"/>
            <a:chOff x="8128063" y="2583297"/>
            <a:chExt cx="87480" cy="14400"/>
          </a:xfrm>
        </p:grpSpPr>
        <mc:AlternateContent xmlns:mc="http://schemas.openxmlformats.org/markup-compatibility/2006" xmlns:p14="http://schemas.microsoft.com/office/powerpoint/2010/main">
          <mc:Choice Requires="p14">
            <p:contentPart p14:bwMode="auto" r:id="rId48">
              <p14:nvContentPartPr>
                <p14:cNvPr id="32" name="Ink 31">
                  <a:extLst>
                    <a:ext uri="{FF2B5EF4-FFF2-40B4-BE49-F238E27FC236}">
                      <a16:creationId xmlns:a16="http://schemas.microsoft.com/office/drawing/2014/main" id="{88A1C824-D593-071A-342F-819BF421D420}"/>
                    </a:ext>
                  </a:extLst>
                </p14:cNvPr>
                <p14:cNvContentPartPr/>
                <p14:nvPr/>
              </p14:nvContentPartPr>
              <p14:xfrm>
                <a:off x="8128063" y="2597337"/>
                <a:ext cx="360" cy="360"/>
              </p14:xfrm>
            </p:contentPart>
          </mc:Choice>
          <mc:Fallback xmlns="">
            <p:pic>
              <p:nvPicPr>
                <p:cNvPr id="32" name="Ink 31">
                  <a:extLst>
                    <a:ext uri="{FF2B5EF4-FFF2-40B4-BE49-F238E27FC236}">
                      <a16:creationId xmlns:a16="http://schemas.microsoft.com/office/drawing/2014/main" id="{88A1C824-D593-071A-342F-819BF421D420}"/>
                    </a:ext>
                  </a:extLst>
                </p:cNvPr>
                <p:cNvPicPr/>
                <p:nvPr/>
              </p:nvPicPr>
              <p:blipFill>
                <a:blip r:embed="rId42"/>
                <a:stretch>
                  <a:fillRect/>
                </a:stretch>
              </p:blipFill>
              <p:spPr>
                <a:xfrm>
                  <a:off x="8110063" y="2579337"/>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44" name="Ink 43">
                  <a:extLst>
                    <a:ext uri="{FF2B5EF4-FFF2-40B4-BE49-F238E27FC236}">
                      <a16:creationId xmlns:a16="http://schemas.microsoft.com/office/drawing/2014/main" id="{5850E023-1F6B-F79D-E38F-60316D34D659}"/>
                    </a:ext>
                  </a:extLst>
                </p14:cNvPr>
                <p14:cNvContentPartPr/>
                <p14:nvPr/>
              </p14:nvContentPartPr>
              <p14:xfrm>
                <a:off x="8215183" y="2583297"/>
                <a:ext cx="360" cy="360"/>
              </p14:xfrm>
            </p:contentPart>
          </mc:Choice>
          <mc:Fallback xmlns="">
            <p:pic>
              <p:nvPicPr>
                <p:cNvPr id="44" name="Ink 43">
                  <a:extLst>
                    <a:ext uri="{FF2B5EF4-FFF2-40B4-BE49-F238E27FC236}">
                      <a16:creationId xmlns:a16="http://schemas.microsoft.com/office/drawing/2014/main" id="{5850E023-1F6B-F79D-E38F-60316D34D659}"/>
                    </a:ext>
                  </a:extLst>
                </p:cNvPr>
                <p:cNvPicPr/>
                <p:nvPr/>
              </p:nvPicPr>
              <p:blipFill>
                <a:blip r:embed="rId42"/>
                <a:stretch>
                  <a:fillRect/>
                </a:stretch>
              </p:blipFill>
              <p:spPr>
                <a:xfrm>
                  <a:off x="8197543" y="2565297"/>
                  <a:ext cx="36000" cy="36000"/>
                </a:xfrm>
                <a:prstGeom prst="rect">
                  <a:avLst/>
                </a:prstGeom>
              </p:spPr>
            </p:pic>
          </mc:Fallback>
        </mc:AlternateContent>
      </p:grpSp>
    </p:spTree>
    <p:extLst>
      <p:ext uri="{BB962C8B-B14F-4D97-AF65-F5344CB8AC3E}">
        <p14:creationId xmlns:p14="http://schemas.microsoft.com/office/powerpoint/2010/main" val="39627771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F4C3BA5-230D-001A-1BF5-83BFE62F8304}"/>
              </a:ext>
            </a:extLst>
          </p:cNvPr>
          <p:cNvSpPr>
            <a:spLocks noGrp="1"/>
          </p:cNvSpPr>
          <p:nvPr>
            <p:ph type="sldNum" sz="quarter" idx="12"/>
          </p:nvPr>
        </p:nvSpPr>
        <p:spPr/>
        <p:txBody>
          <a:bodyPr/>
          <a:lstStyle/>
          <a:p>
            <a:fld id="{2D8F6137-44E2-4FFF-B6E0-720968525C04}" type="slidenum">
              <a:rPr lang="en-US" smtClean="0"/>
              <a:t>14</a:t>
            </a:fld>
            <a:endParaRPr lang="en-US" dirty="0"/>
          </a:p>
        </p:txBody>
      </p:sp>
      <p:pic>
        <p:nvPicPr>
          <p:cNvPr id="4" name="Picture 3" descr="A person walking in front of a door&#10;&#10;Description automatically generated">
            <a:extLst>
              <a:ext uri="{FF2B5EF4-FFF2-40B4-BE49-F238E27FC236}">
                <a16:creationId xmlns:a16="http://schemas.microsoft.com/office/drawing/2014/main" id="{63828ACA-B3BF-EEB6-04D9-20F993639B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306" y="1"/>
            <a:ext cx="6597994" cy="7029766"/>
          </a:xfrm>
          <a:prstGeom prst="rect">
            <a:avLst/>
          </a:prstGeom>
        </p:spPr>
      </p:pic>
      <p:sp>
        <p:nvSpPr>
          <p:cNvPr id="5" name="Rectangle: Rounded Corners 4">
            <a:extLst>
              <a:ext uri="{FF2B5EF4-FFF2-40B4-BE49-F238E27FC236}">
                <a16:creationId xmlns:a16="http://schemas.microsoft.com/office/drawing/2014/main" id="{A927BDFA-14C1-A2AF-074B-BC892335352C}"/>
              </a:ext>
            </a:extLst>
          </p:cNvPr>
          <p:cNvSpPr/>
          <p:nvPr/>
        </p:nvSpPr>
        <p:spPr>
          <a:xfrm>
            <a:off x="7424382" y="1544903"/>
            <a:ext cx="4034495" cy="3448155"/>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200" dirty="0">
                <a:latin typeface="+mj-lt"/>
              </a:rPr>
              <a:t>The PPE has done its job - it has protected the wearer from germs! </a:t>
            </a:r>
          </a:p>
        </p:txBody>
      </p:sp>
      <mc:AlternateContent xmlns:mc="http://schemas.openxmlformats.org/markup-compatibility/2006" xmlns:p14="http://schemas.microsoft.com/office/powerpoint/2010/main">
        <mc:Choice Requires="p14">
          <p:contentPart p14:bwMode="auto" r:id="rId4">
            <p14:nvContentPartPr>
              <p14:cNvPr id="6" name="Ink 5">
                <a:extLst>
                  <a:ext uri="{FF2B5EF4-FFF2-40B4-BE49-F238E27FC236}">
                    <a16:creationId xmlns:a16="http://schemas.microsoft.com/office/drawing/2014/main" id="{0068C850-1B47-3BC0-C8D9-7154CF0B0F6A}"/>
                  </a:ext>
                </a:extLst>
              </p14:cNvPr>
              <p14:cNvContentPartPr/>
              <p14:nvPr/>
            </p14:nvContentPartPr>
            <p14:xfrm>
              <a:off x="2906699" y="3589033"/>
              <a:ext cx="360" cy="360"/>
            </p14:xfrm>
          </p:contentPart>
        </mc:Choice>
        <mc:Fallback xmlns="">
          <p:pic>
            <p:nvPicPr>
              <p:cNvPr id="6" name="Ink 5">
                <a:extLst>
                  <a:ext uri="{FF2B5EF4-FFF2-40B4-BE49-F238E27FC236}">
                    <a16:creationId xmlns:a16="http://schemas.microsoft.com/office/drawing/2014/main" id="{0068C850-1B47-3BC0-C8D9-7154CF0B0F6A}"/>
                  </a:ext>
                </a:extLst>
              </p:cNvPr>
              <p:cNvPicPr/>
              <p:nvPr/>
            </p:nvPicPr>
            <p:blipFill>
              <a:blip r:embed="rId5"/>
              <a:stretch>
                <a:fillRect/>
              </a:stretch>
            </p:blipFill>
            <p:spPr>
              <a:xfrm>
                <a:off x="2889059" y="357103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7" name="Ink 6">
                <a:extLst>
                  <a:ext uri="{FF2B5EF4-FFF2-40B4-BE49-F238E27FC236}">
                    <a16:creationId xmlns:a16="http://schemas.microsoft.com/office/drawing/2014/main" id="{6C9F0BAC-A06A-BBCF-0A84-965B362CE8FD}"/>
                  </a:ext>
                </a:extLst>
              </p14:cNvPr>
              <p14:cNvContentPartPr/>
              <p14:nvPr/>
            </p14:nvContentPartPr>
            <p14:xfrm>
              <a:off x="3056819" y="3261073"/>
              <a:ext cx="360" cy="360"/>
            </p14:xfrm>
          </p:contentPart>
        </mc:Choice>
        <mc:Fallback xmlns="">
          <p:pic>
            <p:nvPicPr>
              <p:cNvPr id="7" name="Ink 6">
                <a:extLst>
                  <a:ext uri="{FF2B5EF4-FFF2-40B4-BE49-F238E27FC236}">
                    <a16:creationId xmlns:a16="http://schemas.microsoft.com/office/drawing/2014/main" id="{6C9F0BAC-A06A-BBCF-0A84-965B362CE8FD}"/>
                  </a:ext>
                </a:extLst>
              </p:cNvPr>
              <p:cNvPicPr/>
              <p:nvPr/>
            </p:nvPicPr>
            <p:blipFill>
              <a:blip r:embed="rId5"/>
              <a:stretch>
                <a:fillRect/>
              </a:stretch>
            </p:blipFill>
            <p:spPr>
              <a:xfrm>
                <a:off x="3039179" y="324307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752335B9-406C-3343-777A-EED00BAB157F}"/>
                  </a:ext>
                </a:extLst>
              </p14:cNvPr>
              <p14:cNvContentPartPr/>
              <p14:nvPr/>
            </p14:nvContentPartPr>
            <p14:xfrm>
              <a:off x="3561539" y="3247753"/>
              <a:ext cx="360" cy="360"/>
            </p14:xfrm>
          </p:contentPart>
        </mc:Choice>
        <mc:Fallback xmlns="">
          <p:pic>
            <p:nvPicPr>
              <p:cNvPr id="8" name="Ink 7">
                <a:extLst>
                  <a:ext uri="{FF2B5EF4-FFF2-40B4-BE49-F238E27FC236}">
                    <a16:creationId xmlns:a16="http://schemas.microsoft.com/office/drawing/2014/main" id="{752335B9-406C-3343-777A-EED00BAB157F}"/>
                  </a:ext>
                </a:extLst>
              </p:cNvPr>
              <p:cNvPicPr/>
              <p:nvPr/>
            </p:nvPicPr>
            <p:blipFill>
              <a:blip r:embed="rId5"/>
              <a:stretch>
                <a:fillRect/>
              </a:stretch>
            </p:blipFill>
            <p:spPr>
              <a:xfrm>
                <a:off x="3543539" y="323011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9" name="Ink 8">
                <a:extLst>
                  <a:ext uri="{FF2B5EF4-FFF2-40B4-BE49-F238E27FC236}">
                    <a16:creationId xmlns:a16="http://schemas.microsoft.com/office/drawing/2014/main" id="{5BE096AC-F0FE-B5FD-C44E-769DCE18BA7C}"/>
                  </a:ext>
                </a:extLst>
              </p14:cNvPr>
              <p14:cNvContentPartPr/>
              <p14:nvPr/>
            </p14:nvContentPartPr>
            <p14:xfrm>
              <a:off x="3725339" y="3821233"/>
              <a:ext cx="360" cy="360"/>
            </p14:xfrm>
          </p:contentPart>
        </mc:Choice>
        <mc:Fallback xmlns="">
          <p:pic>
            <p:nvPicPr>
              <p:cNvPr id="9" name="Ink 8">
                <a:extLst>
                  <a:ext uri="{FF2B5EF4-FFF2-40B4-BE49-F238E27FC236}">
                    <a16:creationId xmlns:a16="http://schemas.microsoft.com/office/drawing/2014/main" id="{5BE096AC-F0FE-B5FD-C44E-769DCE18BA7C}"/>
                  </a:ext>
                </a:extLst>
              </p:cNvPr>
              <p:cNvPicPr/>
              <p:nvPr/>
            </p:nvPicPr>
            <p:blipFill>
              <a:blip r:embed="rId5"/>
              <a:stretch>
                <a:fillRect/>
              </a:stretch>
            </p:blipFill>
            <p:spPr>
              <a:xfrm>
                <a:off x="3707699" y="380323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0" name="Ink 9">
                <a:extLst>
                  <a:ext uri="{FF2B5EF4-FFF2-40B4-BE49-F238E27FC236}">
                    <a16:creationId xmlns:a16="http://schemas.microsoft.com/office/drawing/2014/main" id="{D5FC13FA-4A1E-DCBC-7D9F-507DC81FF8E8}"/>
                  </a:ext>
                </a:extLst>
              </p14:cNvPr>
              <p14:cNvContentPartPr/>
              <p14:nvPr/>
            </p14:nvContentPartPr>
            <p14:xfrm>
              <a:off x="3616259" y="4393633"/>
              <a:ext cx="360" cy="360"/>
            </p14:xfrm>
          </p:contentPart>
        </mc:Choice>
        <mc:Fallback xmlns="">
          <p:pic>
            <p:nvPicPr>
              <p:cNvPr id="10" name="Ink 9">
                <a:extLst>
                  <a:ext uri="{FF2B5EF4-FFF2-40B4-BE49-F238E27FC236}">
                    <a16:creationId xmlns:a16="http://schemas.microsoft.com/office/drawing/2014/main" id="{D5FC13FA-4A1E-DCBC-7D9F-507DC81FF8E8}"/>
                  </a:ext>
                </a:extLst>
              </p:cNvPr>
              <p:cNvPicPr/>
              <p:nvPr/>
            </p:nvPicPr>
            <p:blipFill>
              <a:blip r:embed="rId5"/>
              <a:stretch>
                <a:fillRect/>
              </a:stretch>
            </p:blipFill>
            <p:spPr>
              <a:xfrm>
                <a:off x="3598619" y="437599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1" name="Ink 10">
                <a:extLst>
                  <a:ext uri="{FF2B5EF4-FFF2-40B4-BE49-F238E27FC236}">
                    <a16:creationId xmlns:a16="http://schemas.microsoft.com/office/drawing/2014/main" id="{D1DEA204-9B3D-C7AA-E6AF-ED2A19B7F01B}"/>
                  </a:ext>
                </a:extLst>
              </p14:cNvPr>
              <p14:cNvContentPartPr/>
              <p14:nvPr/>
            </p14:nvContentPartPr>
            <p14:xfrm>
              <a:off x="3152219" y="4325593"/>
              <a:ext cx="360" cy="360"/>
            </p14:xfrm>
          </p:contentPart>
        </mc:Choice>
        <mc:Fallback xmlns="">
          <p:pic>
            <p:nvPicPr>
              <p:cNvPr id="11" name="Ink 10">
                <a:extLst>
                  <a:ext uri="{FF2B5EF4-FFF2-40B4-BE49-F238E27FC236}">
                    <a16:creationId xmlns:a16="http://schemas.microsoft.com/office/drawing/2014/main" id="{D1DEA204-9B3D-C7AA-E6AF-ED2A19B7F01B}"/>
                  </a:ext>
                </a:extLst>
              </p:cNvPr>
              <p:cNvPicPr/>
              <p:nvPr/>
            </p:nvPicPr>
            <p:blipFill>
              <a:blip r:embed="rId5"/>
              <a:stretch>
                <a:fillRect/>
              </a:stretch>
            </p:blipFill>
            <p:spPr>
              <a:xfrm>
                <a:off x="3134219" y="430795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2" name="Ink 11">
                <a:extLst>
                  <a:ext uri="{FF2B5EF4-FFF2-40B4-BE49-F238E27FC236}">
                    <a16:creationId xmlns:a16="http://schemas.microsoft.com/office/drawing/2014/main" id="{6B3E7A1A-59C6-D0B0-9A8F-BFE44F93C745}"/>
                  </a:ext>
                </a:extLst>
              </p14:cNvPr>
              <p14:cNvContentPartPr/>
              <p14:nvPr/>
            </p14:nvContentPartPr>
            <p14:xfrm>
              <a:off x="3357059" y="3995833"/>
              <a:ext cx="8280" cy="2880"/>
            </p14:xfrm>
          </p:contentPart>
        </mc:Choice>
        <mc:Fallback xmlns="">
          <p:pic>
            <p:nvPicPr>
              <p:cNvPr id="12" name="Ink 11">
                <a:extLst>
                  <a:ext uri="{FF2B5EF4-FFF2-40B4-BE49-F238E27FC236}">
                    <a16:creationId xmlns:a16="http://schemas.microsoft.com/office/drawing/2014/main" id="{6B3E7A1A-59C6-D0B0-9A8F-BFE44F93C745}"/>
                  </a:ext>
                </a:extLst>
              </p:cNvPr>
              <p:cNvPicPr/>
              <p:nvPr/>
            </p:nvPicPr>
            <p:blipFill>
              <a:blip r:embed="rId12"/>
              <a:stretch>
                <a:fillRect/>
              </a:stretch>
            </p:blipFill>
            <p:spPr>
              <a:xfrm>
                <a:off x="3339419" y="3978193"/>
                <a:ext cx="43920" cy="3852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3" name="Ink 12">
                <a:extLst>
                  <a:ext uri="{FF2B5EF4-FFF2-40B4-BE49-F238E27FC236}">
                    <a16:creationId xmlns:a16="http://schemas.microsoft.com/office/drawing/2014/main" id="{FC3FF822-3675-5F24-0B83-D3D44995C70C}"/>
                  </a:ext>
                </a:extLst>
              </p14:cNvPr>
              <p14:cNvContentPartPr/>
              <p14:nvPr/>
            </p14:nvContentPartPr>
            <p14:xfrm>
              <a:off x="3247979" y="3138673"/>
              <a:ext cx="360" cy="360"/>
            </p14:xfrm>
          </p:contentPart>
        </mc:Choice>
        <mc:Fallback xmlns="">
          <p:pic>
            <p:nvPicPr>
              <p:cNvPr id="13" name="Ink 12">
                <a:extLst>
                  <a:ext uri="{FF2B5EF4-FFF2-40B4-BE49-F238E27FC236}">
                    <a16:creationId xmlns:a16="http://schemas.microsoft.com/office/drawing/2014/main" id="{FC3FF822-3675-5F24-0B83-D3D44995C70C}"/>
                  </a:ext>
                </a:extLst>
              </p:cNvPr>
              <p:cNvPicPr/>
              <p:nvPr/>
            </p:nvPicPr>
            <p:blipFill>
              <a:blip r:embed="rId5"/>
              <a:stretch>
                <a:fillRect/>
              </a:stretch>
            </p:blipFill>
            <p:spPr>
              <a:xfrm>
                <a:off x="3230339" y="312103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4" name="Ink 13">
                <a:extLst>
                  <a:ext uri="{FF2B5EF4-FFF2-40B4-BE49-F238E27FC236}">
                    <a16:creationId xmlns:a16="http://schemas.microsoft.com/office/drawing/2014/main" id="{7B88A225-0144-7D01-A9FF-04BE6F10F70C}"/>
                  </a:ext>
                </a:extLst>
              </p14:cNvPr>
              <p14:cNvContentPartPr/>
              <p14:nvPr/>
            </p14:nvContentPartPr>
            <p14:xfrm>
              <a:off x="3998579" y="3561313"/>
              <a:ext cx="360" cy="360"/>
            </p14:xfrm>
          </p:contentPart>
        </mc:Choice>
        <mc:Fallback xmlns="">
          <p:pic>
            <p:nvPicPr>
              <p:cNvPr id="14" name="Ink 13">
                <a:extLst>
                  <a:ext uri="{FF2B5EF4-FFF2-40B4-BE49-F238E27FC236}">
                    <a16:creationId xmlns:a16="http://schemas.microsoft.com/office/drawing/2014/main" id="{7B88A225-0144-7D01-A9FF-04BE6F10F70C}"/>
                  </a:ext>
                </a:extLst>
              </p:cNvPr>
              <p:cNvPicPr/>
              <p:nvPr/>
            </p:nvPicPr>
            <p:blipFill>
              <a:blip r:embed="rId5"/>
              <a:stretch>
                <a:fillRect/>
              </a:stretch>
            </p:blipFill>
            <p:spPr>
              <a:xfrm>
                <a:off x="3980579" y="354331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5" name="Ink 14">
                <a:extLst>
                  <a:ext uri="{FF2B5EF4-FFF2-40B4-BE49-F238E27FC236}">
                    <a16:creationId xmlns:a16="http://schemas.microsoft.com/office/drawing/2014/main" id="{4F11E13C-BE0B-C64A-9DC4-9968C80C7F94}"/>
                  </a:ext>
                </a:extLst>
              </p14:cNvPr>
              <p14:cNvContentPartPr/>
              <p14:nvPr/>
            </p14:nvContentPartPr>
            <p14:xfrm>
              <a:off x="3998579" y="3739153"/>
              <a:ext cx="360" cy="360"/>
            </p14:xfrm>
          </p:contentPart>
        </mc:Choice>
        <mc:Fallback xmlns="">
          <p:pic>
            <p:nvPicPr>
              <p:cNvPr id="15" name="Ink 14">
                <a:extLst>
                  <a:ext uri="{FF2B5EF4-FFF2-40B4-BE49-F238E27FC236}">
                    <a16:creationId xmlns:a16="http://schemas.microsoft.com/office/drawing/2014/main" id="{4F11E13C-BE0B-C64A-9DC4-9968C80C7F94}"/>
                  </a:ext>
                </a:extLst>
              </p:cNvPr>
              <p:cNvPicPr/>
              <p:nvPr/>
            </p:nvPicPr>
            <p:blipFill>
              <a:blip r:embed="rId5"/>
              <a:stretch>
                <a:fillRect/>
              </a:stretch>
            </p:blipFill>
            <p:spPr>
              <a:xfrm>
                <a:off x="3980579" y="372115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6" name="Ink 15">
                <a:extLst>
                  <a:ext uri="{FF2B5EF4-FFF2-40B4-BE49-F238E27FC236}">
                    <a16:creationId xmlns:a16="http://schemas.microsoft.com/office/drawing/2014/main" id="{45F50C6B-6124-F1B0-B2F0-C29A616C0692}"/>
                  </a:ext>
                </a:extLst>
              </p14:cNvPr>
              <p14:cNvContentPartPr/>
              <p14:nvPr/>
            </p14:nvContentPartPr>
            <p14:xfrm>
              <a:off x="3848459" y="3315793"/>
              <a:ext cx="360" cy="360"/>
            </p14:xfrm>
          </p:contentPart>
        </mc:Choice>
        <mc:Fallback xmlns="">
          <p:pic>
            <p:nvPicPr>
              <p:cNvPr id="16" name="Ink 15">
                <a:extLst>
                  <a:ext uri="{FF2B5EF4-FFF2-40B4-BE49-F238E27FC236}">
                    <a16:creationId xmlns:a16="http://schemas.microsoft.com/office/drawing/2014/main" id="{45F50C6B-6124-F1B0-B2F0-C29A616C0692}"/>
                  </a:ext>
                </a:extLst>
              </p:cNvPr>
              <p:cNvPicPr/>
              <p:nvPr/>
            </p:nvPicPr>
            <p:blipFill>
              <a:blip r:embed="rId5"/>
              <a:stretch>
                <a:fillRect/>
              </a:stretch>
            </p:blipFill>
            <p:spPr>
              <a:xfrm>
                <a:off x="3830819" y="329815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7" name="Ink 16">
                <a:extLst>
                  <a:ext uri="{FF2B5EF4-FFF2-40B4-BE49-F238E27FC236}">
                    <a16:creationId xmlns:a16="http://schemas.microsoft.com/office/drawing/2014/main" id="{BDF368A4-55DE-5C37-EBC7-149C50D90876}"/>
                  </a:ext>
                </a:extLst>
              </p14:cNvPr>
              <p14:cNvContentPartPr/>
              <p14:nvPr/>
            </p14:nvContentPartPr>
            <p14:xfrm>
              <a:off x="2865659" y="3479953"/>
              <a:ext cx="360" cy="360"/>
            </p14:xfrm>
          </p:contentPart>
        </mc:Choice>
        <mc:Fallback xmlns="">
          <p:pic>
            <p:nvPicPr>
              <p:cNvPr id="17" name="Ink 16">
                <a:extLst>
                  <a:ext uri="{FF2B5EF4-FFF2-40B4-BE49-F238E27FC236}">
                    <a16:creationId xmlns:a16="http://schemas.microsoft.com/office/drawing/2014/main" id="{BDF368A4-55DE-5C37-EBC7-149C50D90876}"/>
                  </a:ext>
                </a:extLst>
              </p:cNvPr>
              <p:cNvPicPr/>
              <p:nvPr/>
            </p:nvPicPr>
            <p:blipFill>
              <a:blip r:embed="rId5"/>
              <a:stretch>
                <a:fillRect/>
              </a:stretch>
            </p:blipFill>
            <p:spPr>
              <a:xfrm>
                <a:off x="2848019" y="346195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8" name="Ink 17">
                <a:extLst>
                  <a:ext uri="{FF2B5EF4-FFF2-40B4-BE49-F238E27FC236}">
                    <a16:creationId xmlns:a16="http://schemas.microsoft.com/office/drawing/2014/main" id="{6F875BCF-0961-F3EC-47BB-C299ECAE27BB}"/>
                  </a:ext>
                </a:extLst>
              </p14:cNvPr>
              <p14:cNvContentPartPr/>
              <p14:nvPr/>
            </p14:nvContentPartPr>
            <p14:xfrm>
              <a:off x="2838659" y="3698113"/>
              <a:ext cx="360" cy="360"/>
            </p14:xfrm>
          </p:contentPart>
        </mc:Choice>
        <mc:Fallback xmlns="">
          <p:pic>
            <p:nvPicPr>
              <p:cNvPr id="18" name="Ink 17">
                <a:extLst>
                  <a:ext uri="{FF2B5EF4-FFF2-40B4-BE49-F238E27FC236}">
                    <a16:creationId xmlns:a16="http://schemas.microsoft.com/office/drawing/2014/main" id="{6F875BCF-0961-F3EC-47BB-C299ECAE27BB}"/>
                  </a:ext>
                </a:extLst>
              </p:cNvPr>
              <p:cNvPicPr/>
              <p:nvPr/>
            </p:nvPicPr>
            <p:blipFill>
              <a:blip r:embed="rId5"/>
              <a:stretch>
                <a:fillRect/>
              </a:stretch>
            </p:blipFill>
            <p:spPr>
              <a:xfrm>
                <a:off x="2821019" y="368047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9" name="Ink 18">
                <a:extLst>
                  <a:ext uri="{FF2B5EF4-FFF2-40B4-BE49-F238E27FC236}">
                    <a16:creationId xmlns:a16="http://schemas.microsoft.com/office/drawing/2014/main" id="{455F8F1E-55CB-F708-A552-67E125ADC6B4}"/>
                  </a:ext>
                </a:extLst>
              </p14:cNvPr>
              <p14:cNvContentPartPr/>
              <p14:nvPr/>
            </p14:nvContentPartPr>
            <p14:xfrm>
              <a:off x="2920019" y="3220033"/>
              <a:ext cx="360" cy="360"/>
            </p14:xfrm>
          </p:contentPart>
        </mc:Choice>
        <mc:Fallback xmlns="">
          <p:pic>
            <p:nvPicPr>
              <p:cNvPr id="19" name="Ink 18">
                <a:extLst>
                  <a:ext uri="{FF2B5EF4-FFF2-40B4-BE49-F238E27FC236}">
                    <a16:creationId xmlns:a16="http://schemas.microsoft.com/office/drawing/2014/main" id="{455F8F1E-55CB-F708-A552-67E125ADC6B4}"/>
                  </a:ext>
                </a:extLst>
              </p:cNvPr>
              <p:cNvPicPr/>
              <p:nvPr/>
            </p:nvPicPr>
            <p:blipFill>
              <a:blip r:embed="rId5"/>
              <a:stretch>
                <a:fillRect/>
              </a:stretch>
            </p:blipFill>
            <p:spPr>
              <a:xfrm>
                <a:off x="2902019" y="3202033"/>
                <a:ext cx="36000" cy="36000"/>
              </a:xfrm>
              <a:prstGeom prst="rect">
                <a:avLst/>
              </a:prstGeom>
            </p:spPr>
          </p:pic>
        </mc:Fallback>
      </mc:AlternateContent>
      <p:pic>
        <p:nvPicPr>
          <p:cNvPr id="3" name="Graphic 2" descr="Raised hand with solid fill">
            <a:extLst>
              <a:ext uri="{FF2B5EF4-FFF2-40B4-BE49-F238E27FC236}">
                <a16:creationId xmlns:a16="http://schemas.microsoft.com/office/drawing/2014/main" id="{C9FE91AA-9698-A9E8-FD71-F5A6CB33D20A}"/>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rot="10041704">
            <a:off x="3818020" y="3782507"/>
            <a:ext cx="445658" cy="445658"/>
          </a:xfrm>
          <a:prstGeom prst="rect">
            <a:avLst/>
          </a:prstGeom>
        </p:spPr>
      </p:pic>
      <p:pic>
        <p:nvPicPr>
          <p:cNvPr id="20" name="Graphic 19" descr="Hand with solid fill">
            <a:extLst>
              <a:ext uri="{FF2B5EF4-FFF2-40B4-BE49-F238E27FC236}">
                <a16:creationId xmlns:a16="http://schemas.microsoft.com/office/drawing/2014/main" id="{621A3FB7-7A6E-7A90-CD27-A923D76840A3}"/>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rot="12432333">
            <a:off x="2494588" y="3789171"/>
            <a:ext cx="457200" cy="457200"/>
          </a:xfrm>
          <a:prstGeom prst="rect">
            <a:avLst/>
          </a:prstGeom>
        </p:spPr>
      </p:pic>
      <mc:AlternateContent xmlns:mc="http://schemas.openxmlformats.org/markup-compatibility/2006" xmlns:p14="http://schemas.microsoft.com/office/powerpoint/2010/main">
        <mc:Choice Requires="p14">
          <p:contentPart p14:bwMode="auto" r:id="rId24">
            <p14:nvContentPartPr>
              <p14:cNvPr id="21" name="Ink 20">
                <a:extLst>
                  <a:ext uri="{FF2B5EF4-FFF2-40B4-BE49-F238E27FC236}">
                    <a16:creationId xmlns:a16="http://schemas.microsoft.com/office/drawing/2014/main" id="{104D8A86-5C45-58A2-7C50-FE20D58B4866}"/>
                  </a:ext>
                </a:extLst>
              </p14:cNvPr>
              <p14:cNvContentPartPr/>
              <p14:nvPr/>
            </p14:nvContentPartPr>
            <p14:xfrm>
              <a:off x="2743183" y="3889229"/>
              <a:ext cx="360" cy="360"/>
            </p14:xfrm>
          </p:contentPart>
        </mc:Choice>
        <mc:Fallback xmlns="">
          <p:pic>
            <p:nvPicPr>
              <p:cNvPr id="21" name="Ink 20">
                <a:extLst>
                  <a:ext uri="{FF2B5EF4-FFF2-40B4-BE49-F238E27FC236}">
                    <a16:creationId xmlns:a16="http://schemas.microsoft.com/office/drawing/2014/main" id="{104D8A86-5C45-58A2-7C50-FE20D58B4866}"/>
                  </a:ext>
                </a:extLst>
              </p:cNvPr>
              <p:cNvPicPr/>
              <p:nvPr/>
            </p:nvPicPr>
            <p:blipFill>
              <a:blip r:embed="rId25"/>
              <a:stretch>
                <a:fillRect/>
              </a:stretch>
            </p:blipFill>
            <p:spPr>
              <a:xfrm>
                <a:off x="2725183" y="3871589"/>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22" name="Ink 21">
                <a:extLst>
                  <a:ext uri="{FF2B5EF4-FFF2-40B4-BE49-F238E27FC236}">
                    <a16:creationId xmlns:a16="http://schemas.microsoft.com/office/drawing/2014/main" id="{1BC2306B-01BC-FF1D-670E-CD2184EA8B8F}"/>
                  </a:ext>
                </a:extLst>
              </p14:cNvPr>
              <p14:cNvContentPartPr/>
              <p14:nvPr/>
            </p14:nvContentPartPr>
            <p14:xfrm>
              <a:off x="2859103" y="4019909"/>
              <a:ext cx="360" cy="360"/>
            </p14:xfrm>
          </p:contentPart>
        </mc:Choice>
        <mc:Fallback xmlns="">
          <p:pic>
            <p:nvPicPr>
              <p:cNvPr id="22" name="Ink 21">
                <a:extLst>
                  <a:ext uri="{FF2B5EF4-FFF2-40B4-BE49-F238E27FC236}">
                    <a16:creationId xmlns:a16="http://schemas.microsoft.com/office/drawing/2014/main" id="{1BC2306B-01BC-FF1D-670E-CD2184EA8B8F}"/>
                  </a:ext>
                </a:extLst>
              </p:cNvPr>
              <p:cNvPicPr/>
              <p:nvPr/>
            </p:nvPicPr>
            <p:blipFill>
              <a:blip r:embed="rId25"/>
              <a:stretch>
                <a:fillRect/>
              </a:stretch>
            </p:blipFill>
            <p:spPr>
              <a:xfrm>
                <a:off x="2841463" y="4002269"/>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23" name="Ink 22">
                <a:extLst>
                  <a:ext uri="{FF2B5EF4-FFF2-40B4-BE49-F238E27FC236}">
                    <a16:creationId xmlns:a16="http://schemas.microsoft.com/office/drawing/2014/main" id="{51F9AAAE-D024-F0AA-A06D-C1E75E410070}"/>
                  </a:ext>
                </a:extLst>
              </p14:cNvPr>
              <p14:cNvContentPartPr/>
              <p14:nvPr/>
            </p14:nvContentPartPr>
            <p14:xfrm>
              <a:off x="2713663" y="4031789"/>
              <a:ext cx="360" cy="2880"/>
            </p14:xfrm>
          </p:contentPart>
        </mc:Choice>
        <mc:Fallback xmlns="">
          <p:pic>
            <p:nvPicPr>
              <p:cNvPr id="23" name="Ink 22">
                <a:extLst>
                  <a:ext uri="{FF2B5EF4-FFF2-40B4-BE49-F238E27FC236}">
                    <a16:creationId xmlns:a16="http://schemas.microsoft.com/office/drawing/2014/main" id="{51F9AAAE-D024-F0AA-A06D-C1E75E410070}"/>
                  </a:ext>
                </a:extLst>
              </p:cNvPr>
              <p:cNvPicPr/>
              <p:nvPr/>
            </p:nvPicPr>
            <p:blipFill>
              <a:blip r:embed="rId28"/>
              <a:stretch>
                <a:fillRect/>
              </a:stretch>
            </p:blipFill>
            <p:spPr>
              <a:xfrm>
                <a:off x="2695663" y="4013789"/>
                <a:ext cx="36000" cy="3852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24" name="Ink 23">
                <a:extLst>
                  <a:ext uri="{FF2B5EF4-FFF2-40B4-BE49-F238E27FC236}">
                    <a16:creationId xmlns:a16="http://schemas.microsoft.com/office/drawing/2014/main" id="{DE33ACFB-6F60-F18C-D453-E7BC0AC498E0}"/>
                  </a:ext>
                </a:extLst>
              </p14:cNvPr>
              <p14:cNvContentPartPr/>
              <p14:nvPr/>
            </p14:nvContentPartPr>
            <p14:xfrm>
              <a:off x="4005343" y="3990389"/>
              <a:ext cx="360" cy="360"/>
            </p14:xfrm>
          </p:contentPart>
        </mc:Choice>
        <mc:Fallback xmlns="">
          <p:pic>
            <p:nvPicPr>
              <p:cNvPr id="24" name="Ink 23">
                <a:extLst>
                  <a:ext uri="{FF2B5EF4-FFF2-40B4-BE49-F238E27FC236}">
                    <a16:creationId xmlns:a16="http://schemas.microsoft.com/office/drawing/2014/main" id="{DE33ACFB-6F60-F18C-D453-E7BC0AC498E0}"/>
                  </a:ext>
                </a:extLst>
              </p:cNvPr>
              <p:cNvPicPr/>
              <p:nvPr/>
            </p:nvPicPr>
            <p:blipFill>
              <a:blip r:embed="rId25"/>
              <a:stretch>
                <a:fillRect/>
              </a:stretch>
            </p:blipFill>
            <p:spPr>
              <a:xfrm>
                <a:off x="3987703" y="3972749"/>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25" name="Ink 24">
                <a:extLst>
                  <a:ext uri="{FF2B5EF4-FFF2-40B4-BE49-F238E27FC236}">
                    <a16:creationId xmlns:a16="http://schemas.microsoft.com/office/drawing/2014/main" id="{1583F3EA-AA28-E3B6-64EA-DB6A0C92C870}"/>
                  </a:ext>
                </a:extLst>
              </p14:cNvPr>
              <p14:cNvContentPartPr/>
              <p14:nvPr/>
            </p14:nvContentPartPr>
            <p14:xfrm>
              <a:off x="4034863" y="3889229"/>
              <a:ext cx="360" cy="360"/>
            </p14:xfrm>
          </p:contentPart>
        </mc:Choice>
        <mc:Fallback xmlns="">
          <p:pic>
            <p:nvPicPr>
              <p:cNvPr id="25" name="Ink 24">
                <a:extLst>
                  <a:ext uri="{FF2B5EF4-FFF2-40B4-BE49-F238E27FC236}">
                    <a16:creationId xmlns:a16="http://schemas.microsoft.com/office/drawing/2014/main" id="{1583F3EA-AA28-E3B6-64EA-DB6A0C92C870}"/>
                  </a:ext>
                </a:extLst>
              </p:cNvPr>
              <p:cNvPicPr/>
              <p:nvPr/>
            </p:nvPicPr>
            <p:blipFill>
              <a:blip r:embed="rId25"/>
              <a:stretch>
                <a:fillRect/>
              </a:stretch>
            </p:blipFill>
            <p:spPr>
              <a:xfrm>
                <a:off x="4017223" y="3871589"/>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26" name="Ink 25">
                <a:extLst>
                  <a:ext uri="{FF2B5EF4-FFF2-40B4-BE49-F238E27FC236}">
                    <a16:creationId xmlns:a16="http://schemas.microsoft.com/office/drawing/2014/main" id="{EB841C83-56C7-F6A9-FF05-CD9D5A008D40}"/>
                  </a:ext>
                </a:extLst>
              </p14:cNvPr>
              <p14:cNvContentPartPr/>
              <p14:nvPr/>
            </p14:nvContentPartPr>
            <p14:xfrm>
              <a:off x="4165183" y="3961589"/>
              <a:ext cx="360" cy="360"/>
            </p14:xfrm>
          </p:contentPart>
        </mc:Choice>
        <mc:Fallback xmlns="">
          <p:pic>
            <p:nvPicPr>
              <p:cNvPr id="26" name="Ink 25">
                <a:extLst>
                  <a:ext uri="{FF2B5EF4-FFF2-40B4-BE49-F238E27FC236}">
                    <a16:creationId xmlns:a16="http://schemas.microsoft.com/office/drawing/2014/main" id="{EB841C83-56C7-F6A9-FF05-CD9D5A008D40}"/>
                  </a:ext>
                </a:extLst>
              </p:cNvPr>
              <p:cNvPicPr/>
              <p:nvPr/>
            </p:nvPicPr>
            <p:blipFill>
              <a:blip r:embed="rId25"/>
              <a:stretch>
                <a:fillRect/>
              </a:stretch>
            </p:blipFill>
            <p:spPr>
              <a:xfrm>
                <a:off x="4147183" y="3943949"/>
                <a:ext cx="36000" cy="36000"/>
              </a:xfrm>
              <a:prstGeom prst="rect">
                <a:avLst/>
              </a:prstGeom>
            </p:spPr>
          </p:pic>
        </mc:Fallback>
      </mc:AlternateContent>
    </p:spTree>
    <p:extLst>
      <p:ext uri="{BB962C8B-B14F-4D97-AF65-F5344CB8AC3E}">
        <p14:creationId xmlns:p14="http://schemas.microsoft.com/office/powerpoint/2010/main" val="18031773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FB6FEB2-DB32-F432-CF06-A9CBF013EA75}"/>
              </a:ext>
            </a:extLst>
          </p:cNvPr>
          <p:cNvSpPr>
            <a:spLocks noGrp="1"/>
          </p:cNvSpPr>
          <p:nvPr>
            <p:ph type="sldNum" sz="quarter" idx="12"/>
          </p:nvPr>
        </p:nvSpPr>
        <p:spPr/>
        <p:txBody>
          <a:bodyPr/>
          <a:lstStyle/>
          <a:p>
            <a:fld id="{2D8F6137-44E2-4FFF-B6E0-720968525C04}" type="slidenum">
              <a:rPr lang="en-US" smtClean="0"/>
              <a:t>15</a:t>
            </a:fld>
            <a:endParaRPr lang="en-US" dirty="0"/>
          </a:p>
        </p:txBody>
      </p:sp>
      <p:pic>
        <p:nvPicPr>
          <p:cNvPr id="4" name="Picture 3" descr="A person pushing an old person in a wheelchair&#10;&#10;Description automatically generated">
            <a:extLst>
              <a:ext uri="{FF2B5EF4-FFF2-40B4-BE49-F238E27FC236}">
                <a16:creationId xmlns:a16="http://schemas.microsoft.com/office/drawing/2014/main" id="{1C9101E0-79BD-FEFA-2C0C-15E77236BE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0954" y="0"/>
            <a:ext cx="8990091" cy="6858000"/>
          </a:xfrm>
          <a:prstGeom prst="rect">
            <a:avLst/>
          </a:prstGeom>
        </p:spPr>
      </p:pic>
      <mc:AlternateContent xmlns:mc="http://schemas.openxmlformats.org/markup-compatibility/2006" xmlns:p14="http://schemas.microsoft.com/office/powerpoint/2010/main">
        <mc:Choice Requires="p14">
          <p:contentPart p14:bwMode="auto" r:id="rId4">
            <p14:nvContentPartPr>
              <p14:cNvPr id="33" name="Ink 32">
                <a:extLst>
                  <a:ext uri="{FF2B5EF4-FFF2-40B4-BE49-F238E27FC236}">
                    <a16:creationId xmlns:a16="http://schemas.microsoft.com/office/drawing/2014/main" id="{F673ED5D-6A79-2981-2B4B-2D4016CCAD63}"/>
                  </a:ext>
                </a:extLst>
              </p14:cNvPr>
              <p14:cNvContentPartPr/>
              <p14:nvPr/>
            </p14:nvContentPartPr>
            <p14:xfrm>
              <a:off x="3807419" y="2579035"/>
              <a:ext cx="360" cy="360"/>
            </p14:xfrm>
          </p:contentPart>
        </mc:Choice>
        <mc:Fallback xmlns="">
          <p:pic>
            <p:nvPicPr>
              <p:cNvPr id="33" name="Ink 32">
                <a:extLst>
                  <a:ext uri="{FF2B5EF4-FFF2-40B4-BE49-F238E27FC236}">
                    <a16:creationId xmlns:a16="http://schemas.microsoft.com/office/drawing/2014/main" id="{F673ED5D-6A79-2981-2B4B-2D4016CCAD63}"/>
                  </a:ext>
                </a:extLst>
              </p:cNvPr>
              <p:cNvPicPr/>
              <p:nvPr/>
            </p:nvPicPr>
            <p:blipFill>
              <a:blip r:embed="rId5"/>
              <a:stretch>
                <a:fillRect/>
              </a:stretch>
            </p:blipFill>
            <p:spPr>
              <a:xfrm>
                <a:off x="3789779" y="256139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34" name="Ink 33">
                <a:extLst>
                  <a:ext uri="{FF2B5EF4-FFF2-40B4-BE49-F238E27FC236}">
                    <a16:creationId xmlns:a16="http://schemas.microsoft.com/office/drawing/2014/main" id="{1A613D17-63F7-7663-7180-4E9FBF2E6594}"/>
                  </a:ext>
                </a:extLst>
              </p14:cNvPr>
              <p14:cNvContentPartPr/>
              <p14:nvPr/>
            </p14:nvContentPartPr>
            <p14:xfrm>
              <a:off x="4012619" y="2197075"/>
              <a:ext cx="360" cy="360"/>
            </p14:xfrm>
          </p:contentPart>
        </mc:Choice>
        <mc:Fallback xmlns="">
          <p:pic>
            <p:nvPicPr>
              <p:cNvPr id="34" name="Ink 33">
                <a:extLst>
                  <a:ext uri="{FF2B5EF4-FFF2-40B4-BE49-F238E27FC236}">
                    <a16:creationId xmlns:a16="http://schemas.microsoft.com/office/drawing/2014/main" id="{1A613D17-63F7-7663-7180-4E9FBF2E6594}"/>
                  </a:ext>
                </a:extLst>
              </p:cNvPr>
              <p:cNvPicPr/>
              <p:nvPr/>
            </p:nvPicPr>
            <p:blipFill>
              <a:blip r:embed="rId5"/>
              <a:stretch>
                <a:fillRect/>
              </a:stretch>
            </p:blipFill>
            <p:spPr>
              <a:xfrm>
                <a:off x="3994619" y="217907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35" name="Ink 34">
                <a:extLst>
                  <a:ext uri="{FF2B5EF4-FFF2-40B4-BE49-F238E27FC236}">
                    <a16:creationId xmlns:a16="http://schemas.microsoft.com/office/drawing/2014/main" id="{CF864165-8FF4-87F9-29C1-A727841B3560}"/>
                  </a:ext>
                </a:extLst>
              </p14:cNvPr>
              <p14:cNvContentPartPr/>
              <p14:nvPr/>
            </p14:nvContentPartPr>
            <p14:xfrm>
              <a:off x="4325819" y="2005915"/>
              <a:ext cx="360" cy="360"/>
            </p14:xfrm>
          </p:contentPart>
        </mc:Choice>
        <mc:Fallback xmlns="">
          <p:pic>
            <p:nvPicPr>
              <p:cNvPr id="35" name="Ink 34">
                <a:extLst>
                  <a:ext uri="{FF2B5EF4-FFF2-40B4-BE49-F238E27FC236}">
                    <a16:creationId xmlns:a16="http://schemas.microsoft.com/office/drawing/2014/main" id="{CF864165-8FF4-87F9-29C1-A727841B3560}"/>
                  </a:ext>
                </a:extLst>
              </p:cNvPr>
              <p:cNvPicPr/>
              <p:nvPr/>
            </p:nvPicPr>
            <p:blipFill>
              <a:blip r:embed="rId5"/>
              <a:stretch>
                <a:fillRect/>
              </a:stretch>
            </p:blipFill>
            <p:spPr>
              <a:xfrm>
                <a:off x="4308179" y="198791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36" name="Ink 35">
                <a:extLst>
                  <a:ext uri="{FF2B5EF4-FFF2-40B4-BE49-F238E27FC236}">
                    <a16:creationId xmlns:a16="http://schemas.microsoft.com/office/drawing/2014/main" id="{B7B00397-37CE-995E-E91D-D5F74169BBB1}"/>
                  </a:ext>
                </a:extLst>
              </p14:cNvPr>
              <p14:cNvContentPartPr/>
              <p14:nvPr/>
            </p14:nvContentPartPr>
            <p14:xfrm>
              <a:off x="4325819" y="2251075"/>
              <a:ext cx="360" cy="360"/>
            </p14:xfrm>
          </p:contentPart>
        </mc:Choice>
        <mc:Fallback xmlns="">
          <p:pic>
            <p:nvPicPr>
              <p:cNvPr id="36" name="Ink 35">
                <a:extLst>
                  <a:ext uri="{FF2B5EF4-FFF2-40B4-BE49-F238E27FC236}">
                    <a16:creationId xmlns:a16="http://schemas.microsoft.com/office/drawing/2014/main" id="{B7B00397-37CE-995E-E91D-D5F74169BBB1}"/>
                  </a:ext>
                </a:extLst>
              </p:cNvPr>
              <p:cNvPicPr/>
              <p:nvPr/>
            </p:nvPicPr>
            <p:blipFill>
              <a:blip r:embed="rId5"/>
              <a:stretch>
                <a:fillRect/>
              </a:stretch>
            </p:blipFill>
            <p:spPr>
              <a:xfrm>
                <a:off x="4308179" y="223343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37" name="Ink 36">
                <a:extLst>
                  <a:ext uri="{FF2B5EF4-FFF2-40B4-BE49-F238E27FC236}">
                    <a16:creationId xmlns:a16="http://schemas.microsoft.com/office/drawing/2014/main" id="{DDC1737C-335A-3F6D-7A1A-683C4914F9E3}"/>
                  </a:ext>
                </a:extLst>
              </p14:cNvPr>
              <p14:cNvContentPartPr/>
              <p14:nvPr/>
            </p14:nvContentPartPr>
            <p14:xfrm>
              <a:off x="5049419" y="1812235"/>
              <a:ext cx="360" cy="2880"/>
            </p14:xfrm>
          </p:contentPart>
        </mc:Choice>
        <mc:Fallback xmlns="">
          <p:pic>
            <p:nvPicPr>
              <p:cNvPr id="37" name="Ink 36">
                <a:extLst>
                  <a:ext uri="{FF2B5EF4-FFF2-40B4-BE49-F238E27FC236}">
                    <a16:creationId xmlns:a16="http://schemas.microsoft.com/office/drawing/2014/main" id="{DDC1737C-335A-3F6D-7A1A-683C4914F9E3}"/>
                  </a:ext>
                </a:extLst>
              </p:cNvPr>
              <p:cNvPicPr/>
              <p:nvPr/>
            </p:nvPicPr>
            <p:blipFill>
              <a:blip r:embed="rId10"/>
              <a:stretch>
                <a:fillRect/>
              </a:stretch>
            </p:blipFill>
            <p:spPr>
              <a:xfrm>
                <a:off x="5031419" y="1794595"/>
                <a:ext cx="36000" cy="3852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38" name="Ink 37">
                <a:extLst>
                  <a:ext uri="{FF2B5EF4-FFF2-40B4-BE49-F238E27FC236}">
                    <a16:creationId xmlns:a16="http://schemas.microsoft.com/office/drawing/2014/main" id="{74FE03E0-46D0-A3AE-588A-A5C795F44DCE}"/>
                  </a:ext>
                </a:extLst>
              </p14:cNvPr>
              <p14:cNvContentPartPr/>
              <p14:nvPr/>
            </p14:nvContentPartPr>
            <p14:xfrm>
              <a:off x="5581499" y="2606395"/>
              <a:ext cx="360" cy="360"/>
            </p14:xfrm>
          </p:contentPart>
        </mc:Choice>
        <mc:Fallback xmlns="">
          <p:pic>
            <p:nvPicPr>
              <p:cNvPr id="38" name="Ink 37">
                <a:extLst>
                  <a:ext uri="{FF2B5EF4-FFF2-40B4-BE49-F238E27FC236}">
                    <a16:creationId xmlns:a16="http://schemas.microsoft.com/office/drawing/2014/main" id="{74FE03E0-46D0-A3AE-588A-A5C795F44DCE}"/>
                  </a:ext>
                </a:extLst>
              </p:cNvPr>
              <p:cNvPicPr/>
              <p:nvPr/>
            </p:nvPicPr>
            <p:blipFill>
              <a:blip r:embed="rId5"/>
              <a:stretch>
                <a:fillRect/>
              </a:stretch>
            </p:blipFill>
            <p:spPr>
              <a:xfrm>
                <a:off x="5563859" y="258839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39" name="Ink 38">
                <a:extLst>
                  <a:ext uri="{FF2B5EF4-FFF2-40B4-BE49-F238E27FC236}">
                    <a16:creationId xmlns:a16="http://schemas.microsoft.com/office/drawing/2014/main" id="{11A792B7-4694-83F9-F53D-34F7642BB0A4}"/>
                  </a:ext>
                </a:extLst>
              </p14:cNvPr>
              <p14:cNvContentPartPr/>
              <p14:nvPr/>
            </p14:nvContentPartPr>
            <p14:xfrm>
              <a:off x="5213219" y="2865595"/>
              <a:ext cx="360" cy="360"/>
            </p14:xfrm>
          </p:contentPart>
        </mc:Choice>
        <mc:Fallback xmlns="">
          <p:pic>
            <p:nvPicPr>
              <p:cNvPr id="39" name="Ink 38">
                <a:extLst>
                  <a:ext uri="{FF2B5EF4-FFF2-40B4-BE49-F238E27FC236}">
                    <a16:creationId xmlns:a16="http://schemas.microsoft.com/office/drawing/2014/main" id="{11A792B7-4694-83F9-F53D-34F7642BB0A4}"/>
                  </a:ext>
                </a:extLst>
              </p:cNvPr>
              <p:cNvPicPr/>
              <p:nvPr/>
            </p:nvPicPr>
            <p:blipFill>
              <a:blip r:embed="rId5"/>
              <a:stretch>
                <a:fillRect/>
              </a:stretch>
            </p:blipFill>
            <p:spPr>
              <a:xfrm>
                <a:off x="5195579" y="284759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40" name="Ink 39">
                <a:extLst>
                  <a:ext uri="{FF2B5EF4-FFF2-40B4-BE49-F238E27FC236}">
                    <a16:creationId xmlns:a16="http://schemas.microsoft.com/office/drawing/2014/main" id="{6876E1B8-ABBE-A890-B0E1-5565F08F3CD0}"/>
                  </a:ext>
                </a:extLst>
              </p14:cNvPr>
              <p14:cNvContentPartPr/>
              <p14:nvPr/>
            </p14:nvContentPartPr>
            <p14:xfrm>
              <a:off x="4817219" y="3397675"/>
              <a:ext cx="360" cy="360"/>
            </p14:xfrm>
          </p:contentPart>
        </mc:Choice>
        <mc:Fallback xmlns="">
          <p:pic>
            <p:nvPicPr>
              <p:cNvPr id="40" name="Ink 39">
                <a:extLst>
                  <a:ext uri="{FF2B5EF4-FFF2-40B4-BE49-F238E27FC236}">
                    <a16:creationId xmlns:a16="http://schemas.microsoft.com/office/drawing/2014/main" id="{6876E1B8-ABBE-A890-B0E1-5565F08F3CD0}"/>
                  </a:ext>
                </a:extLst>
              </p:cNvPr>
              <p:cNvPicPr/>
              <p:nvPr/>
            </p:nvPicPr>
            <p:blipFill>
              <a:blip r:embed="rId5"/>
              <a:stretch>
                <a:fillRect/>
              </a:stretch>
            </p:blipFill>
            <p:spPr>
              <a:xfrm>
                <a:off x="4799219" y="338003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41" name="Ink 40">
                <a:extLst>
                  <a:ext uri="{FF2B5EF4-FFF2-40B4-BE49-F238E27FC236}">
                    <a16:creationId xmlns:a16="http://schemas.microsoft.com/office/drawing/2014/main" id="{90B27563-AAEF-8C08-BDDD-F2571C3CFB3C}"/>
                  </a:ext>
                </a:extLst>
              </p14:cNvPr>
              <p14:cNvContentPartPr/>
              <p14:nvPr/>
            </p14:nvContentPartPr>
            <p14:xfrm>
              <a:off x="4093619" y="3588835"/>
              <a:ext cx="360" cy="360"/>
            </p14:xfrm>
          </p:contentPart>
        </mc:Choice>
        <mc:Fallback xmlns="">
          <p:pic>
            <p:nvPicPr>
              <p:cNvPr id="41" name="Ink 40">
                <a:extLst>
                  <a:ext uri="{FF2B5EF4-FFF2-40B4-BE49-F238E27FC236}">
                    <a16:creationId xmlns:a16="http://schemas.microsoft.com/office/drawing/2014/main" id="{90B27563-AAEF-8C08-BDDD-F2571C3CFB3C}"/>
                  </a:ext>
                </a:extLst>
              </p:cNvPr>
              <p:cNvPicPr/>
              <p:nvPr/>
            </p:nvPicPr>
            <p:blipFill>
              <a:blip r:embed="rId5"/>
              <a:stretch>
                <a:fillRect/>
              </a:stretch>
            </p:blipFill>
            <p:spPr>
              <a:xfrm>
                <a:off x="4075979" y="357119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42" name="Ink 41">
                <a:extLst>
                  <a:ext uri="{FF2B5EF4-FFF2-40B4-BE49-F238E27FC236}">
                    <a16:creationId xmlns:a16="http://schemas.microsoft.com/office/drawing/2014/main" id="{E66595F1-D7FF-8B87-955E-FB03496D5E3F}"/>
                  </a:ext>
                </a:extLst>
              </p14:cNvPr>
              <p14:cNvContentPartPr/>
              <p14:nvPr/>
            </p14:nvContentPartPr>
            <p14:xfrm>
              <a:off x="4216739" y="2961355"/>
              <a:ext cx="360" cy="360"/>
            </p14:xfrm>
          </p:contentPart>
        </mc:Choice>
        <mc:Fallback xmlns="">
          <p:pic>
            <p:nvPicPr>
              <p:cNvPr id="42" name="Ink 41">
                <a:extLst>
                  <a:ext uri="{FF2B5EF4-FFF2-40B4-BE49-F238E27FC236}">
                    <a16:creationId xmlns:a16="http://schemas.microsoft.com/office/drawing/2014/main" id="{E66595F1-D7FF-8B87-955E-FB03496D5E3F}"/>
                  </a:ext>
                </a:extLst>
              </p:cNvPr>
              <p:cNvPicPr/>
              <p:nvPr/>
            </p:nvPicPr>
            <p:blipFill>
              <a:blip r:embed="rId5"/>
              <a:stretch>
                <a:fillRect/>
              </a:stretch>
            </p:blipFill>
            <p:spPr>
              <a:xfrm>
                <a:off x="4199099" y="294371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43" name="Ink 42">
                <a:extLst>
                  <a:ext uri="{FF2B5EF4-FFF2-40B4-BE49-F238E27FC236}">
                    <a16:creationId xmlns:a16="http://schemas.microsoft.com/office/drawing/2014/main" id="{0D2CFD87-1AAB-0A2C-3DC8-2D63B4E1B80B}"/>
                  </a:ext>
                </a:extLst>
              </p14:cNvPr>
              <p14:cNvContentPartPr/>
              <p14:nvPr/>
            </p14:nvContentPartPr>
            <p14:xfrm>
              <a:off x="4967339" y="3833995"/>
              <a:ext cx="360" cy="360"/>
            </p14:xfrm>
          </p:contentPart>
        </mc:Choice>
        <mc:Fallback xmlns="">
          <p:pic>
            <p:nvPicPr>
              <p:cNvPr id="43" name="Ink 42">
                <a:extLst>
                  <a:ext uri="{FF2B5EF4-FFF2-40B4-BE49-F238E27FC236}">
                    <a16:creationId xmlns:a16="http://schemas.microsoft.com/office/drawing/2014/main" id="{0D2CFD87-1AAB-0A2C-3DC8-2D63B4E1B80B}"/>
                  </a:ext>
                </a:extLst>
              </p:cNvPr>
              <p:cNvPicPr/>
              <p:nvPr/>
            </p:nvPicPr>
            <p:blipFill>
              <a:blip r:embed="rId5"/>
              <a:stretch>
                <a:fillRect/>
              </a:stretch>
            </p:blipFill>
            <p:spPr>
              <a:xfrm>
                <a:off x="4949339" y="381635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44" name="Ink 43">
                <a:extLst>
                  <a:ext uri="{FF2B5EF4-FFF2-40B4-BE49-F238E27FC236}">
                    <a16:creationId xmlns:a16="http://schemas.microsoft.com/office/drawing/2014/main" id="{F15A420D-A044-9DFD-2E23-FD5D20B7BF5E}"/>
                  </a:ext>
                </a:extLst>
              </p14:cNvPr>
              <p14:cNvContentPartPr/>
              <p14:nvPr/>
            </p14:nvContentPartPr>
            <p14:xfrm>
              <a:off x="5649899" y="4244395"/>
              <a:ext cx="360" cy="360"/>
            </p14:xfrm>
          </p:contentPart>
        </mc:Choice>
        <mc:Fallback xmlns="">
          <p:pic>
            <p:nvPicPr>
              <p:cNvPr id="44" name="Ink 43">
                <a:extLst>
                  <a:ext uri="{FF2B5EF4-FFF2-40B4-BE49-F238E27FC236}">
                    <a16:creationId xmlns:a16="http://schemas.microsoft.com/office/drawing/2014/main" id="{F15A420D-A044-9DFD-2E23-FD5D20B7BF5E}"/>
                  </a:ext>
                </a:extLst>
              </p:cNvPr>
              <p:cNvPicPr/>
              <p:nvPr/>
            </p:nvPicPr>
            <p:blipFill>
              <a:blip r:embed="rId5"/>
              <a:stretch>
                <a:fillRect/>
              </a:stretch>
            </p:blipFill>
            <p:spPr>
              <a:xfrm>
                <a:off x="5631899" y="422639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45" name="Ink 44">
                <a:extLst>
                  <a:ext uri="{FF2B5EF4-FFF2-40B4-BE49-F238E27FC236}">
                    <a16:creationId xmlns:a16="http://schemas.microsoft.com/office/drawing/2014/main" id="{7DB0A05E-9B2A-AD9B-224E-D8946F00536D}"/>
                  </a:ext>
                </a:extLst>
              </p14:cNvPr>
              <p14:cNvContentPartPr/>
              <p14:nvPr/>
            </p14:nvContentPartPr>
            <p14:xfrm>
              <a:off x="5949779" y="4025155"/>
              <a:ext cx="360" cy="360"/>
            </p14:xfrm>
          </p:contentPart>
        </mc:Choice>
        <mc:Fallback xmlns="">
          <p:pic>
            <p:nvPicPr>
              <p:cNvPr id="45" name="Ink 44">
                <a:extLst>
                  <a:ext uri="{FF2B5EF4-FFF2-40B4-BE49-F238E27FC236}">
                    <a16:creationId xmlns:a16="http://schemas.microsoft.com/office/drawing/2014/main" id="{7DB0A05E-9B2A-AD9B-224E-D8946F00536D}"/>
                  </a:ext>
                </a:extLst>
              </p:cNvPr>
              <p:cNvPicPr/>
              <p:nvPr/>
            </p:nvPicPr>
            <p:blipFill>
              <a:blip r:embed="rId5"/>
              <a:stretch>
                <a:fillRect/>
              </a:stretch>
            </p:blipFill>
            <p:spPr>
              <a:xfrm>
                <a:off x="5932139" y="400751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46" name="Ink 45">
                <a:extLst>
                  <a:ext uri="{FF2B5EF4-FFF2-40B4-BE49-F238E27FC236}">
                    <a16:creationId xmlns:a16="http://schemas.microsoft.com/office/drawing/2014/main" id="{C7D55E5D-33E5-9C06-1037-946F688452EF}"/>
                  </a:ext>
                </a:extLst>
              </p14:cNvPr>
              <p14:cNvContentPartPr/>
              <p14:nvPr/>
            </p14:nvContentPartPr>
            <p14:xfrm>
              <a:off x="6537299" y="4405315"/>
              <a:ext cx="360" cy="2520"/>
            </p14:xfrm>
          </p:contentPart>
        </mc:Choice>
        <mc:Fallback xmlns="">
          <p:pic>
            <p:nvPicPr>
              <p:cNvPr id="46" name="Ink 45">
                <a:extLst>
                  <a:ext uri="{FF2B5EF4-FFF2-40B4-BE49-F238E27FC236}">
                    <a16:creationId xmlns:a16="http://schemas.microsoft.com/office/drawing/2014/main" id="{C7D55E5D-33E5-9C06-1037-946F688452EF}"/>
                  </a:ext>
                </a:extLst>
              </p:cNvPr>
              <p:cNvPicPr/>
              <p:nvPr/>
            </p:nvPicPr>
            <p:blipFill>
              <a:blip r:embed="rId20"/>
              <a:stretch>
                <a:fillRect/>
              </a:stretch>
            </p:blipFill>
            <p:spPr>
              <a:xfrm>
                <a:off x="6519299" y="4387315"/>
                <a:ext cx="36000" cy="3816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47" name="Ink 46">
                <a:extLst>
                  <a:ext uri="{FF2B5EF4-FFF2-40B4-BE49-F238E27FC236}">
                    <a16:creationId xmlns:a16="http://schemas.microsoft.com/office/drawing/2014/main" id="{CA18DD8D-1654-CC9A-58E3-F60FB52736ED}"/>
                  </a:ext>
                </a:extLst>
              </p14:cNvPr>
              <p14:cNvContentPartPr/>
              <p14:nvPr/>
            </p14:nvContentPartPr>
            <p14:xfrm>
              <a:off x="6741419" y="3315595"/>
              <a:ext cx="360" cy="360"/>
            </p14:xfrm>
          </p:contentPart>
        </mc:Choice>
        <mc:Fallback xmlns="">
          <p:pic>
            <p:nvPicPr>
              <p:cNvPr id="47" name="Ink 46">
                <a:extLst>
                  <a:ext uri="{FF2B5EF4-FFF2-40B4-BE49-F238E27FC236}">
                    <a16:creationId xmlns:a16="http://schemas.microsoft.com/office/drawing/2014/main" id="{CA18DD8D-1654-CC9A-58E3-F60FB52736ED}"/>
                  </a:ext>
                </a:extLst>
              </p:cNvPr>
              <p:cNvPicPr/>
              <p:nvPr/>
            </p:nvPicPr>
            <p:blipFill>
              <a:blip r:embed="rId5"/>
              <a:stretch>
                <a:fillRect/>
              </a:stretch>
            </p:blipFill>
            <p:spPr>
              <a:xfrm>
                <a:off x="6723779" y="329795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48" name="Ink 47">
                <a:extLst>
                  <a:ext uri="{FF2B5EF4-FFF2-40B4-BE49-F238E27FC236}">
                    <a16:creationId xmlns:a16="http://schemas.microsoft.com/office/drawing/2014/main" id="{37EA33D5-A593-E039-D9C8-DB1B060985A7}"/>
                  </a:ext>
                </a:extLst>
              </p14:cNvPr>
              <p14:cNvContentPartPr/>
              <p14:nvPr/>
            </p14:nvContentPartPr>
            <p14:xfrm>
              <a:off x="5868059" y="3356635"/>
              <a:ext cx="360" cy="360"/>
            </p14:xfrm>
          </p:contentPart>
        </mc:Choice>
        <mc:Fallback xmlns="">
          <p:pic>
            <p:nvPicPr>
              <p:cNvPr id="48" name="Ink 47">
                <a:extLst>
                  <a:ext uri="{FF2B5EF4-FFF2-40B4-BE49-F238E27FC236}">
                    <a16:creationId xmlns:a16="http://schemas.microsoft.com/office/drawing/2014/main" id="{37EA33D5-A593-E039-D9C8-DB1B060985A7}"/>
                  </a:ext>
                </a:extLst>
              </p:cNvPr>
              <p:cNvPicPr/>
              <p:nvPr/>
            </p:nvPicPr>
            <p:blipFill>
              <a:blip r:embed="rId5"/>
              <a:stretch>
                <a:fillRect/>
              </a:stretch>
            </p:blipFill>
            <p:spPr>
              <a:xfrm>
                <a:off x="5850059" y="333899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49" name="Ink 48">
                <a:extLst>
                  <a:ext uri="{FF2B5EF4-FFF2-40B4-BE49-F238E27FC236}">
                    <a16:creationId xmlns:a16="http://schemas.microsoft.com/office/drawing/2014/main" id="{F476EEC8-DF4C-1C26-DBEA-F2260F7B5898}"/>
                  </a:ext>
                </a:extLst>
              </p14:cNvPr>
              <p14:cNvContentPartPr/>
              <p14:nvPr/>
            </p14:nvContentPartPr>
            <p14:xfrm>
              <a:off x="6400139" y="3588835"/>
              <a:ext cx="360" cy="360"/>
            </p14:xfrm>
          </p:contentPart>
        </mc:Choice>
        <mc:Fallback xmlns="">
          <p:pic>
            <p:nvPicPr>
              <p:cNvPr id="49" name="Ink 48">
                <a:extLst>
                  <a:ext uri="{FF2B5EF4-FFF2-40B4-BE49-F238E27FC236}">
                    <a16:creationId xmlns:a16="http://schemas.microsoft.com/office/drawing/2014/main" id="{F476EEC8-DF4C-1C26-DBEA-F2260F7B5898}"/>
                  </a:ext>
                </a:extLst>
              </p:cNvPr>
              <p:cNvPicPr/>
              <p:nvPr/>
            </p:nvPicPr>
            <p:blipFill>
              <a:blip r:embed="rId5"/>
              <a:stretch>
                <a:fillRect/>
              </a:stretch>
            </p:blipFill>
            <p:spPr>
              <a:xfrm>
                <a:off x="6382499" y="357119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50" name="Ink 49">
                <a:extLst>
                  <a:ext uri="{FF2B5EF4-FFF2-40B4-BE49-F238E27FC236}">
                    <a16:creationId xmlns:a16="http://schemas.microsoft.com/office/drawing/2014/main" id="{FAD7CD5D-55C7-61D4-FB42-C0B41F4611B4}"/>
                  </a:ext>
                </a:extLst>
              </p14:cNvPr>
              <p14:cNvContentPartPr/>
              <p14:nvPr/>
            </p14:nvContentPartPr>
            <p14:xfrm>
              <a:off x="6714419" y="4926595"/>
              <a:ext cx="2880" cy="360"/>
            </p14:xfrm>
          </p:contentPart>
        </mc:Choice>
        <mc:Fallback xmlns="">
          <p:pic>
            <p:nvPicPr>
              <p:cNvPr id="50" name="Ink 49">
                <a:extLst>
                  <a:ext uri="{FF2B5EF4-FFF2-40B4-BE49-F238E27FC236}">
                    <a16:creationId xmlns:a16="http://schemas.microsoft.com/office/drawing/2014/main" id="{FAD7CD5D-55C7-61D4-FB42-C0B41F4611B4}"/>
                  </a:ext>
                </a:extLst>
              </p:cNvPr>
              <p:cNvPicPr/>
              <p:nvPr/>
            </p:nvPicPr>
            <p:blipFill>
              <a:blip r:embed="rId25"/>
              <a:stretch>
                <a:fillRect/>
              </a:stretch>
            </p:blipFill>
            <p:spPr>
              <a:xfrm>
                <a:off x="6696419" y="4908955"/>
                <a:ext cx="3852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51" name="Ink 50">
                <a:extLst>
                  <a:ext uri="{FF2B5EF4-FFF2-40B4-BE49-F238E27FC236}">
                    <a16:creationId xmlns:a16="http://schemas.microsoft.com/office/drawing/2014/main" id="{5FFE9F41-2A66-124A-6664-ED948D8C379D}"/>
                  </a:ext>
                </a:extLst>
              </p14:cNvPr>
              <p14:cNvContentPartPr/>
              <p14:nvPr/>
            </p14:nvContentPartPr>
            <p14:xfrm>
              <a:off x="5936819" y="4857835"/>
              <a:ext cx="360" cy="360"/>
            </p14:xfrm>
          </p:contentPart>
        </mc:Choice>
        <mc:Fallback xmlns="">
          <p:pic>
            <p:nvPicPr>
              <p:cNvPr id="51" name="Ink 50">
                <a:extLst>
                  <a:ext uri="{FF2B5EF4-FFF2-40B4-BE49-F238E27FC236}">
                    <a16:creationId xmlns:a16="http://schemas.microsoft.com/office/drawing/2014/main" id="{5FFE9F41-2A66-124A-6664-ED948D8C379D}"/>
                  </a:ext>
                </a:extLst>
              </p:cNvPr>
              <p:cNvPicPr/>
              <p:nvPr/>
            </p:nvPicPr>
            <p:blipFill>
              <a:blip r:embed="rId5"/>
              <a:stretch>
                <a:fillRect/>
              </a:stretch>
            </p:blipFill>
            <p:spPr>
              <a:xfrm>
                <a:off x="5918819" y="483983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52" name="Ink 51">
                <a:extLst>
                  <a:ext uri="{FF2B5EF4-FFF2-40B4-BE49-F238E27FC236}">
                    <a16:creationId xmlns:a16="http://schemas.microsoft.com/office/drawing/2014/main" id="{B8115B1F-6D4E-CA3A-8D40-C9FE19618F47}"/>
                  </a:ext>
                </a:extLst>
              </p14:cNvPr>
              <p14:cNvContentPartPr/>
              <p14:nvPr/>
            </p14:nvContentPartPr>
            <p14:xfrm>
              <a:off x="5567819" y="3534115"/>
              <a:ext cx="360" cy="360"/>
            </p14:xfrm>
          </p:contentPart>
        </mc:Choice>
        <mc:Fallback xmlns="">
          <p:pic>
            <p:nvPicPr>
              <p:cNvPr id="52" name="Ink 51">
                <a:extLst>
                  <a:ext uri="{FF2B5EF4-FFF2-40B4-BE49-F238E27FC236}">
                    <a16:creationId xmlns:a16="http://schemas.microsoft.com/office/drawing/2014/main" id="{B8115B1F-6D4E-CA3A-8D40-C9FE19618F47}"/>
                  </a:ext>
                </a:extLst>
              </p:cNvPr>
              <p:cNvPicPr/>
              <p:nvPr/>
            </p:nvPicPr>
            <p:blipFill>
              <a:blip r:embed="rId5"/>
              <a:stretch>
                <a:fillRect/>
              </a:stretch>
            </p:blipFill>
            <p:spPr>
              <a:xfrm>
                <a:off x="5549819" y="351611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53" name="Ink 52">
                <a:extLst>
                  <a:ext uri="{FF2B5EF4-FFF2-40B4-BE49-F238E27FC236}">
                    <a16:creationId xmlns:a16="http://schemas.microsoft.com/office/drawing/2014/main" id="{BE4E3965-DB82-69C3-65FD-D972553C6B08}"/>
                  </a:ext>
                </a:extLst>
              </p14:cNvPr>
              <p14:cNvContentPartPr/>
              <p14:nvPr/>
            </p14:nvContentPartPr>
            <p14:xfrm>
              <a:off x="5772659" y="3288595"/>
              <a:ext cx="360" cy="360"/>
            </p14:xfrm>
          </p:contentPart>
        </mc:Choice>
        <mc:Fallback xmlns="">
          <p:pic>
            <p:nvPicPr>
              <p:cNvPr id="53" name="Ink 52">
                <a:extLst>
                  <a:ext uri="{FF2B5EF4-FFF2-40B4-BE49-F238E27FC236}">
                    <a16:creationId xmlns:a16="http://schemas.microsoft.com/office/drawing/2014/main" id="{BE4E3965-DB82-69C3-65FD-D972553C6B08}"/>
                  </a:ext>
                </a:extLst>
              </p:cNvPr>
              <p:cNvPicPr/>
              <p:nvPr/>
            </p:nvPicPr>
            <p:blipFill>
              <a:blip r:embed="rId5"/>
              <a:stretch>
                <a:fillRect/>
              </a:stretch>
            </p:blipFill>
            <p:spPr>
              <a:xfrm>
                <a:off x="5755019" y="327095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54" name="Ink 53">
                <a:extLst>
                  <a:ext uri="{FF2B5EF4-FFF2-40B4-BE49-F238E27FC236}">
                    <a16:creationId xmlns:a16="http://schemas.microsoft.com/office/drawing/2014/main" id="{7D9EB076-2E2F-2E7E-AFFD-FBBBFC11E501}"/>
                  </a:ext>
                </a:extLst>
              </p14:cNvPr>
              <p14:cNvContentPartPr/>
              <p14:nvPr/>
            </p14:nvContentPartPr>
            <p14:xfrm>
              <a:off x="5035379" y="2524315"/>
              <a:ext cx="360" cy="360"/>
            </p14:xfrm>
          </p:contentPart>
        </mc:Choice>
        <mc:Fallback xmlns="">
          <p:pic>
            <p:nvPicPr>
              <p:cNvPr id="54" name="Ink 53">
                <a:extLst>
                  <a:ext uri="{FF2B5EF4-FFF2-40B4-BE49-F238E27FC236}">
                    <a16:creationId xmlns:a16="http://schemas.microsoft.com/office/drawing/2014/main" id="{7D9EB076-2E2F-2E7E-AFFD-FBBBFC11E501}"/>
                  </a:ext>
                </a:extLst>
              </p:cNvPr>
              <p:cNvPicPr/>
              <p:nvPr/>
            </p:nvPicPr>
            <p:blipFill>
              <a:blip r:embed="rId5"/>
              <a:stretch>
                <a:fillRect/>
              </a:stretch>
            </p:blipFill>
            <p:spPr>
              <a:xfrm>
                <a:off x="5017739" y="2506315"/>
                <a:ext cx="36000" cy="36000"/>
              </a:xfrm>
              <a:prstGeom prst="rect">
                <a:avLst/>
              </a:prstGeom>
            </p:spPr>
          </p:pic>
        </mc:Fallback>
      </mc:AlternateContent>
      <p:sp>
        <p:nvSpPr>
          <p:cNvPr id="17" name="Rectangle 16">
            <a:extLst>
              <a:ext uri="{FF2B5EF4-FFF2-40B4-BE49-F238E27FC236}">
                <a16:creationId xmlns:a16="http://schemas.microsoft.com/office/drawing/2014/main" id="{B8742B30-A25E-EF2E-0852-89D3C3E5C076}"/>
              </a:ext>
            </a:extLst>
          </p:cNvPr>
          <p:cNvSpPr/>
          <p:nvPr/>
        </p:nvSpPr>
        <p:spPr>
          <a:xfrm>
            <a:off x="6069580" y="754588"/>
            <a:ext cx="680355" cy="635770"/>
          </a:xfrm>
          <a:custGeom>
            <a:avLst/>
            <a:gdLst>
              <a:gd name="connsiteX0" fmla="*/ 0 w 882061"/>
              <a:gd name="connsiteY0" fmla="*/ 0 h 301288"/>
              <a:gd name="connsiteX1" fmla="*/ 882061 w 882061"/>
              <a:gd name="connsiteY1" fmla="*/ 0 h 301288"/>
              <a:gd name="connsiteX2" fmla="*/ 882061 w 882061"/>
              <a:gd name="connsiteY2" fmla="*/ 301288 h 301288"/>
              <a:gd name="connsiteX3" fmla="*/ 0 w 882061"/>
              <a:gd name="connsiteY3" fmla="*/ 301288 h 301288"/>
              <a:gd name="connsiteX4" fmla="*/ 0 w 882061"/>
              <a:gd name="connsiteY4" fmla="*/ 0 h 301288"/>
              <a:gd name="connsiteX0" fmla="*/ 0 w 882061"/>
              <a:gd name="connsiteY0" fmla="*/ 0 h 533762"/>
              <a:gd name="connsiteX1" fmla="*/ 882061 w 882061"/>
              <a:gd name="connsiteY1" fmla="*/ 0 h 533762"/>
              <a:gd name="connsiteX2" fmla="*/ 882061 w 882061"/>
              <a:gd name="connsiteY2" fmla="*/ 301288 h 533762"/>
              <a:gd name="connsiteX3" fmla="*/ 364210 w 882061"/>
              <a:gd name="connsiteY3" fmla="*/ 533762 h 533762"/>
              <a:gd name="connsiteX4" fmla="*/ 0 w 882061"/>
              <a:gd name="connsiteY4" fmla="*/ 0 h 533762"/>
              <a:gd name="connsiteX0" fmla="*/ 0 w 882061"/>
              <a:gd name="connsiteY0" fmla="*/ 0 h 534029"/>
              <a:gd name="connsiteX1" fmla="*/ 882061 w 882061"/>
              <a:gd name="connsiteY1" fmla="*/ 0 h 534029"/>
              <a:gd name="connsiteX2" fmla="*/ 882061 w 882061"/>
              <a:gd name="connsiteY2" fmla="*/ 301288 h 534029"/>
              <a:gd name="connsiteX3" fmla="*/ 364210 w 882061"/>
              <a:gd name="connsiteY3" fmla="*/ 533762 h 534029"/>
              <a:gd name="connsiteX4" fmla="*/ 0 w 882061"/>
              <a:gd name="connsiteY4" fmla="*/ 0 h 534029"/>
              <a:gd name="connsiteX0" fmla="*/ 0 w 882061"/>
              <a:gd name="connsiteY0" fmla="*/ 24108 h 558137"/>
              <a:gd name="connsiteX1" fmla="*/ 882061 w 882061"/>
              <a:gd name="connsiteY1" fmla="*/ 24108 h 558137"/>
              <a:gd name="connsiteX2" fmla="*/ 882061 w 882061"/>
              <a:gd name="connsiteY2" fmla="*/ 325396 h 558137"/>
              <a:gd name="connsiteX3" fmla="*/ 364210 w 882061"/>
              <a:gd name="connsiteY3" fmla="*/ 557870 h 558137"/>
              <a:gd name="connsiteX4" fmla="*/ 0 w 882061"/>
              <a:gd name="connsiteY4" fmla="*/ 24108 h 558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2061" h="558137">
                <a:moveTo>
                  <a:pt x="0" y="24108"/>
                </a:moveTo>
                <a:cubicBezTo>
                  <a:pt x="294020" y="24108"/>
                  <a:pt x="557044" y="-30136"/>
                  <a:pt x="882061" y="24108"/>
                </a:cubicBezTo>
                <a:lnTo>
                  <a:pt x="882061" y="325396"/>
                </a:lnTo>
                <a:cubicBezTo>
                  <a:pt x="709444" y="402887"/>
                  <a:pt x="529078" y="565620"/>
                  <a:pt x="364210" y="557870"/>
                </a:cubicBezTo>
                <a:lnTo>
                  <a:pt x="0" y="24108"/>
                </a:lnTo>
                <a:close/>
              </a:path>
            </a:pathLst>
          </a:cu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E1E101B6-8FA4-D819-F144-D2939E4637F4}"/>
              </a:ext>
            </a:extLst>
          </p:cNvPr>
          <p:cNvSpPr/>
          <p:nvPr/>
        </p:nvSpPr>
        <p:spPr>
          <a:xfrm>
            <a:off x="5245849" y="2650210"/>
            <a:ext cx="874902" cy="759019"/>
          </a:xfrm>
          <a:custGeom>
            <a:avLst/>
            <a:gdLst>
              <a:gd name="connsiteX0" fmla="*/ 0 w 962856"/>
              <a:gd name="connsiteY0" fmla="*/ 0 h 821885"/>
              <a:gd name="connsiteX1" fmla="*/ 962856 w 962856"/>
              <a:gd name="connsiteY1" fmla="*/ 0 h 821885"/>
              <a:gd name="connsiteX2" fmla="*/ 962856 w 962856"/>
              <a:gd name="connsiteY2" fmla="*/ 821885 h 821885"/>
              <a:gd name="connsiteX3" fmla="*/ 0 w 962856"/>
              <a:gd name="connsiteY3" fmla="*/ 821885 h 821885"/>
              <a:gd name="connsiteX4" fmla="*/ 0 w 962856"/>
              <a:gd name="connsiteY4" fmla="*/ 0 h 821885"/>
              <a:gd name="connsiteX0" fmla="*/ 0 w 962856"/>
              <a:gd name="connsiteY0" fmla="*/ 0 h 821885"/>
              <a:gd name="connsiteX1" fmla="*/ 962856 w 962856"/>
              <a:gd name="connsiteY1" fmla="*/ 0 h 821885"/>
              <a:gd name="connsiteX2" fmla="*/ 962856 w 962856"/>
              <a:gd name="connsiteY2" fmla="*/ 821885 h 821885"/>
              <a:gd name="connsiteX3" fmla="*/ 123987 w 962856"/>
              <a:gd name="connsiteY3" fmla="*/ 736644 h 821885"/>
              <a:gd name="connsiteX4" fmla="*/ 0 w 962856"/>
              <a:gd name="connsiteY4" fmla="*/ 0 h 821885"/>
              <a:gd name="connsiteX0" fmla="*/ 0 w 955107"/>
              <a:gd name="connsiteY0" fmla="*/ 185979 h 821885"/>
              <a:gd name="connsiteX1" fmla="*/ 955107 w 955107"/>
              <a:gd name="connsiteY1" fmla="*/ 0 h 821885"/>
              <a:gd name="connsiteX2" fmla="*/ 955107 w 955107"/>
              <a:gd name="connsiteY2" fmla="*/ 821885 h 821885"/>
              <a:gd name="connsiteX3" fmla="*/ 116238 w 955107"/>
              <a:gd name="connsiteY3" fmla="*/ 736644 h 821885"/>
              <a:gd name="connsiteX4" fmla="*/ 0 w 955107"/>
              <a:gd name="connsiteY4" fmla="*/ 185979 h 821885"/>
              <a:gd name="connsiteX0" fmla="*/ 0 w 955107"/>
              <a:gd name="connsiteY0" fmla="*/ 216976 h 852882"/>
              <a:gd name="connsiteX1" fmla="*/ 637392 w 955107"/>
              <a:gd name="connsiteY1" fmla="*/ 0 h 852882"/>
              <a:gd name="connsiteX2" fmla="*/ 955107 w 955107"/>
              <a:gd name="connsiteY2" fmla="*/ 852882 h 852882"/>
              <a:gd name="connsiteX3" fmla="*/ 116238 w 955107"/>
              <a:gd name="connsiteY3" fmla="*/ 767641 h 852882"/>
              <a:gd name="connsiteX4" fmla="*/ 0 w 955107"/>
              <a:gd name="connsiteY4" fmla="*/ 216976 h 852882"/>
              <a:gd name="connsiteX0" fmla="*/ 0 w 916362"/>
              <a:gd name="connsiteY0" fmla="*/ 216976 h 829634"/>
              <a:gd name="connsiteX1" fmla="*/ 637392 w 916362"/>
              <a:gd name="connsiteY1" fmla="*/ 0 h 829634"/>
              <a:gd name="connsiteX2" fmla="*/ 916362 w 916362"/>
              <a:gd name="connsiteY2" fmla="*/ 829634 h 829634"/>
              <a:gd name="connsiteX3" fmla="*/ 116238 w 916362"/>
              <a:gd name="connsiteY3" fmla="*/ 767641 h 829634"/>
              <a:gd name="connsiteX4" fmla="*/ 0 w 916362"/>
              <a:gd name="connsiteY4" fmla="*/ 216976 h 829634"/>
              <a:gd name="connsiteX0" fmla="*/ 0 w 916362"/>
              <a:gd name="connsiteY0" fmla="*/ 216976 h 829634"/>
              <a:gd name="connsiteX1" fmla="*/ 637392 w 916362"/>
              <a:gd name="connsiteY1" fmla="*/ 0 h 829634"/>
              <a:gd name="connsiteX2" fmla="*/ 916362 w 916362"/>
              <a:gd name="connsiteY2" fmla="*/ 829634 h 829634"/>
              <a:gd name="connsiteX3" fmla="*/ 116238 w 916362"/>
              <a:gd name="connsiteY3" fmla="*/ 767641 h 829634"/>
              <a:gd name="connsiteX4" fmla="*/ 0 w 916362"/>
              <a:gd name="connsiteY4" fmla="*/ 216976 h 829634"/>
              <a:gd name="connsiteX0" fmla="*/ 0 w 878532"/>
              <a:gd name="connsiteY0" fmla="*/ 216976 h 768775"/>
              <a:gd name="connsiteX1" fmla="*/ 637392 w 878532"/>
              <a:gd name="connsiteY1" fmla="*/ 0 h 768775"/>
              <a:gd name="connsiteX2" fmla="*/ 878532 w 878532"/>
              <a:gd name="connsiteY2" fmla="*/ 540223 h 768775"/>
              <a:gd name="connsiteX3" fmla="*/ 116238 w 878532"/>
              <a:gd name="connsiteY3" fmla="*/ 767641 h 768775"/>
              <a:gd name="connsiteX4" fmla="*/ 0 w 878532"/>
              <a:gd name="connsiteY4" fmla="*/ 216976 h 768775"/>
              <a:gd name="connsiteX0" fmla="*/ 0 w 878532"/>
              <a:gd name="connsiteY0" fmla="*/ 216976 h 796445"/>
              <a:gd name="connsiteX1" fmla="*/ 637392 w 878532"/>
              <a:gd name="connsiteY1" fmla="*/ 0 h 796445"/>
              <a:gd name="connsiteX2" fmla="*/ 878532 w 878532"/>
              <a:gd name="connsiteY2" fmla="*/ 540223 h 796445"/>
              <a:gd name="connsiteX3" fmla="*/ 116238 w 878532"/>
              <a:gd name="connsiteY3" fmla="*/ 767641 h 796445"/>
              <a:gd name="connsiteX4" fmla="*/ 0 w 878532"/>
              <a:gd name="connsiteY4" fmla="*/ 216976 h 796445"/>
              <a:gd name="connsiteX0" fmla="*/ 0 w 878532"/>
              <a:gd name="connsiteY0" fmla="*/ 216976 h 841661"/>
              <a:gd name="connsiteX1" fmla="*/ 637392 w 878532"/>
              <a:gd name="connsiteY1" fmla="*/ 0 h 841661"/>
              <a:gd name="connsiteX2" fmla="*/ 878532 w 878532"/>
              <a:gd name="connsiteY2" fmla="*/ 540223 h 841661"/>
              <a:gd name="connsiteX3" fmla="*/ 116238 w 878532"/>
              <a:gd name="connsiteY3" fmla="*/ 767641 h 841661"/>
              <a:gd name="connsiteX4" fmla="*/ 0 w 878532"/>
              <a:gd name="connsiteY4" fmla="*/ 216976 h 841661"/>
              <a:gd name="connsiteX0" fmla="*/ 0 w 833893"/>
              <a:gd name="connsiteY0" fmla="*/ 247597 h 841661"/>
              <a:gd name="connsiteX1" fmla="*/ 592753 w 833893"/>
              <a:gd name="connsiteY1" fmla="*/ 0 h 841661"/>
              <a:gd name="connsiteX2" fmla="*/ 833893 w 833893"/>
              <a:gd name="connsiteY2" fmla="*/ 540223 h 841661"/>
              <a:gd name="connsiteX3" fmla="*/ 71599 w 833893"/>
              <a:gd name="connsiteY3" fmla="*/ 767641 h 841661"/>
              <a:gd name="connsiteX4" fmla="*/ 0 w 833893"/>
              <a:gd name="connsiteY4" fmla="*/ 247597 h 841661"/>
              <a:gd name="connsiteX0" fmla="*/ 0 w 833893"/>
              <a:gd name="connsiteY0" fmla="*/ 172082 h 766146"/>
              <a:gd name="connsiteX1" fmla="*/ 433941 w 833893"/>
              <a:gd name="connsiteY1" fmla="*/ 0 h 766146"/>
              <a:gd name="connsiteX2" fmla="*/ 833893 w 833893"/>
              <a:gd name="connsiteY2" fmla="*/ 464708 h 766146"/>
              <a:gd name="connsiteX3" fmla="*/ 71599 w 833893"/>
              <a:gd name="connsiteY3" fmla="*/ 692126 h 766146"/>
              <a:gd name="connsiteX4" fmla="*/ 0 w 833893"/>
              <a:gd name="connsiteY4" fmla="*/ 172082 h 7661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893" h="766146">
                <a:moveTo>
                  <a:pt x="0" y="172082"/>
                </a:moveTo>
                <a:lnTo>
                  <a:pt x="433941" y="0"/>
                </a:lnTo>
                <a:lnTo>
                  <a:pt x="833893" y="464708"/>
                </a:lnTo>
                <a:cubicBezTo>
                  <a:pt x="310912" y="944647"/>
                  <a:pt x="338307" y="712790"/>
                  <a:pt x="71599" y="692126"/>
                </a:cubicBezTo>
                <a:lnTo>
                  <a:pt x="0" y="172082"/>
                </a:lnTo>
                <a:close/>
              </a:path>
            </a:pathLst>
          </a:cu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Graphic 19" descr="Hand with solid fill">
            <a:extLst>
              <a:ext uri="{FF2B5EF4-FFF2-40B4-BE49-F238E27FC236}">
                <a16:creationId xmlns:a16="http://schemas.microsoft.com/office/drawing/2014/main" id="{4C07CA09-7DB6-88DB-B10C-4B668E00C997}"/>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rot="12157920">
            <a:off x="3426833" y="2784973"/>
            <a:ext cx="649224" cy="649224"/>
          </a:xfrm>
          <a:prstGeom prst="rect">
            <a:avLst/>
          </a:prstGeom>
        </p:spPr>
      </p:pic>
      <p:pic>
        <p:nvPicPr>
          <p:cNvPr id="21" name="Graphic 20" descr="Raised hand with solid fill">
            <a:extLst>
              <a:ext uri="{FF2B5EF4-FFF2-40B4-BE49-F238E27FC236}">
                <a16:creationId xmlns:a16="http://schemas.microsoft.com/office/drawing/2014/main" id="{9FD893CA-5D44-F75B-F46F-3C959379FAF8}"/>
              </a:ext>
            </a:extLst>
          </p:cNvPr>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rot="9665775">
            <a:off x="5215394" y="2678671"/>
            <a:ext cx="647023" cy="647023"/>
          </a:xfrm>
          <a:prstGeom prst="rect">
            <a:avLst/>
          </a:prstGeom>
        </p:spPr>
      </p:pic>
      <mc:AlternateContent xmlns:mc="http://schemas.openxmlformats.org/markup-compatibility/2006" xmlns:p14="http://schemas.microsoft.com/office/powerpoint/2010/main">
        <mc:Choice Requires="p14">
          <p:contentPart p14:bwMode="auto" r:id="rId34">
            <p14:nvContentPartPr>
              <p14:cNvPr id="22" name="Ink 21">
                <a:extLst>
                  <a:ext uri="{FF2B5EF4-FFF2-40B4-BE49-F238E27FC236}">
                    <a16:creationId xmlns:a16="http://schemas.microsoft.com/office/drawing/2014/main" id="{0FA145DA-7CDE-C1DC-042A-80365C8F557C}"/>
                  </a:ext>
                </a:extLst>
              </p14:cNvPr>
              <p14:cNvContentPartPr/>
              <p14:nvPr/>
            </p14:nvContentPartPr>
            <p14:xfrm>
              <a:off x="3665068" y="3090148"/>
              <a:ext cx="360" cy="1800"/>
            </p14:xfrm>
          </p:contentPart>
        </mc:Choice>
        <mc:Fallback xmlns="">
          <p:pic>
            <p:nvPicPr>
              <p:cNvPr id="22" name="Ink 21">
                <a:extLst>
                  <a:ext uri="{FF2B5EF4-FFF2-40B4-BE49-F238E27FC236}">
                    <a16:creationId xmlns:a16="http://schemas.microsoft.com/office/drawing/2014/main" id="{0FA145DA-7CDE-C1DC-042A-80365C8F557C}"/>
                  </a:ext>
                </a:extLst>
              </p:cNvPr>
              <p:cNvPicPr/>
              <p:nvPr/>
            </p:nvPicPr>
            <p:blipFill>
              <a:blip r:embed="rId35"/>
              <a:stretch>
                <a:fillRect/>
              </a:stretch>
            </p:blipFill>
            <p:spPr>
              <a:xfrm>
                <a:off x="3647428" y="3072508"/>
                <a:ext cx="36000" cy="3744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24" name="Ink 23">
                <a:extLst>
                  <a:ext uri="{FF2B5EF4-FFF2-40B4-BE49-F238E27FC236}">
                    <a16:creationId xmlns:a16="http://schemas.microsoft.com/office/drawing/2014/main" id="{B3631A44-86C4-2EB2-3A75-4F3152535014}"/>
                  </a:ext>
                </a:extLst>
              </p14:cNvPr>
              <p14:cNvContentPartPr/>
              <p14:nvPr/>
            </p14:nvContentPartPr>
            <p14:xfrm>
              <a:off x="3734908" y="3323788"/>
              <a:ext cx="360" cy="360"/>
            </p14:xfrm>
          </p:contentPart>
        </mc:Choice>
        <mc:Fallback xmlns="">
          <p:pic>
            <p:nvPicPr>
              <p:cNvPr id="24" name="Ink 23">
                <a:extLst>
                  <a:ext uri="{FF2B5EF4-FFF2-40B4-BE49-F238E27FC236}">
                    <a16:creationId xmlns:a16="http://schemas.microsoft.com/office/drawing/2014/main" id="{B3631A44-86C4-2EB2-3A75-4F3152535014}"/>
                  </a:ext>
                </a:extLst>
              </p:cNvPr>
              <p:cNvPicPr/>
              <p:nvPr/>
            </p:nvPicPr>
            <p:blipFill>
              <a:blip r:embed="rId37"/>
              <a:stretch>
                <a:fillRect/>
              </a:stretch>
            </p:blipFill>
            <p:spPr>
              <a:xfrm>
                <a:off x="3717268" y="3306148"/>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25" name="Ink 24">
                <a:extLst>
                  <a:ext uri="{FF2B5EF4-FFF2-40B4-BE49-F238E27FC236}">
                    <a16:creationId xmlns:a16="http://schemas.microsoft.com/office/drawing/2014/main" id="{55B17C46-9C0D-227C-41BC-5ECF465F2B2F}"/>
                  </a:ext>
                </a:extLst>
              </p14:cNvPr>
              <p14:cNvContentPartPr/>
              <p14:nvPr/>
            </p14:nvContentPartPr>
            <p14:xfrm>
              <a:off x="3835708" y="2951908"/>
              <a:ext cx="360" cy="360"/>
            </p14:xfrm>
          </p:contentPart>
        </mc:Choice>
        <mc:Fallback xmlns="">
          <p:pic>
            <p:nvPicPr>
              <p:cNvPr id="25" name="Ink 24">
                <a:extLst>
                  <a:ext uri="{FF2B5EF4-FFF2-40B4-BE49-F238E27FC236}">
                    <a16:creationId xmlns:a16="http://schemas.microsoft.com/office/drawing/2014/main" id="{55B17C46-9C0D-227C-41BC-5ECF465F2B2F}"/>
                  </a:ext>
                </a:extLst>
              </p:cNvPr>
              <p:cNvPicPr/>
              <p:nvPr/>
            </p:nvPicPr>
            <p:blipFill>
              <a:blip r:embed="rId37"/>
              <a:stretch>
                <a:fillRect/>
              </a:stretch>
            </p:blipFill>
            <p:spPr>
              <a:xfrm>
                <a:off x="3817708" y="2933908"/>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26" name="Ink 25">
                <a:extLst>
                  <a:ext uri="{FF2B5EF4-FFF2-40B4-BE49-F238E27FC236}">
                    <a16:creationId xmlns:a16="http://schemas.microsoft.com/office/drawing/2014/main" id="{7D2A5BBC-65F1-A8C0-2757-29A47E351AAC}"/>
                  </a:ext>
                </a:extLst>
              </p14:cNvPr>
              <p14:cNvContentPartPr/>
              <p14:nvPr/>
            </p14:nvContentPartPr>
            <p14:xfrm>
              <a:off x="3719068" y="2951908"/>
              <a:ext cx="360" cy="360"/>
            </p14:xfrm>
          </p:contentPart>
        </mc:Choice>
        <mc:Fallback xmlns="">
          <p:pic>
            <p:nvPicPr>
              <p:cNvPr id="26" name="Ink 25">
                <a:extLst>
                  <a:ext uri="{FF2B5EF4-FFF2-40B4-BE49-F238E27FC236}">
                    <a16:creationId xmlns:a16="http://schemas.microsoft.com/office/drawing/2014/main" id="{7D2A5BBC-65F1-A8C0-2757-29A47E351AAC}"/>
                  </a:ext>
                </a:extLst>
              </p:cNvPr>
              <p:cNvPicPr/>
              <p:nvPr/>
            </p:nvPicPr>
            <p:blipFill>
              <a:blip r:embed="rId37"/>
              <a:stretch>
                <a:fillRect/>
              </a:stretch>
            </p:blipFill>
            <p:spPr>
              <a:xfrm>
                <a:off x="3701428" y="2933908"/>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27" name="Ink 26">
                <a:extLst>
                  <a:ext uri="{FF2B5EF4-FFF2-40B4-BE49-F238E27FC236}">
                    <a16:creationId xmlns:a16="http://schemas.microsoft.com/office/drawing/2014/main" id="{4D04AFE4-B329-FDAB-794E-41A895857399}"/>
                  </a:ext>
                </a:extLst>
              </p14:cNvPr>
              <p14:cNvContentPartPr/>
              <p14:nvPr/>
            </p14:nvContentPartPr>
            <p14:xfrm>
              <a:off x="5649028" y="3192028"/>
              <a:ext cx="360" cy="360"/>
            </p14:xfrm>
          </p:contentPart>
        </mc:Choice>
        <mc:Fallback xmlns="">
          <p:pic>
            <p:nvPicPr>
              <p:cNvPr id="27" name="Ink 26">
                <a:extLst>
                  <a:ext uri="{FF2B5EF4-FFF2-40B4-BE49-F238E27FC236}">
                    <a16:creationId xmlns:a16="http://schemas.microsoft.com/office/drawing/2014/main" id="{4D04AFE4-B329-FDAB-794E-41A895857399}"/>
                  </a:ext>
                </a:extLst>
              </p:cNvPr>
              <p:cNvPicPr/>
              <p:nvPr/>
            </p:nvPicPr>
            <p:blipFill>
              <a:blip r:embed="rId37"/>
              <a:stretch>
                <a:fillRect/>
              </a:stretch>
            </p:blipFill>
            <p:spPr>
              <a:xfrm>
                <a:off x="5631388" y="3174388"/>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28" name="Ink 27">
                <a:extLst>
                  <a:ext uri="{FF2B5EF4-FFF2-40B4-BE49-F238E27FC236}">
                    <a16:creationId xmlns:a16="http://schemas.microsoft.com/office/drawing/2014/main" id="{AB6AF3DA-F3B2-CE6A-2854-8DDE1ED1D71C}"/>
                  </a:ext>
                </a:extLst>
              </p14:cNvPr>
              <p14:cNvContentPartPr/>
              <p14:nvPr/>
            </p14:nvContentPartPr>
            <p14:xfrm>
              <a:off x="5625988" y="2959828"/>
              <a:ext cx="360" cy="360"/>
            </p14:xfrm>
          </p:contentPart>
        </mc:Choice>
        <mc:Fallback xmlns="">
          <p:pic>
            <p:nvPicPr>
              <p:cNvPr id="28" name="Ink 27">
                <a:extLst>
                  <a:ext uri="{FF2B5EF4-FFF2-40B4-BE49-F238E27FC236}">
                    <a16:creationId xmlns:a16="http://schemas.microsoft.com/office/drawing/2014/main" id="{AB6AF3DA-F3B2-CE6A-2854-8DDE1ED1D71C}"/>
                  </a:ext>
                </a:extLst>
              </p:cNvPr>
              <p:cNvPicPr/>
              <p:nvPr/>
            </p:nvPicPr>
            <p:blipFill>
              <a:blip r:embed="rId37"/>
              <a:stretch>
                <a:fillRect/>
              </a:stretch>
            </p:blipFill>
            <p:spPr>
              <a:xfrm>
                <a:off x="5607988" y="2941828"/>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29" name="Ink 28">
                <a:extLst>
                  <a:ext uri="{FF2B5EF4-FFF2-40B4-BE49-F238E27FC236}">
                    <a16:creationId xmlns:a16="http://schemas.microsoft.com/office/drawing/2014/main" id="{1EE4BA69-7E18-5C28-7DEC-51C2E5915533}"/>
                  </a:ext>
                </a:extLst>
              </p14:cNvPr>
              <p14:cNvContentPartPr/>
              <p14:nvPr/>
            </p14:nvContentPartPr>
            <p14:xfrm>
              <a:off x="5470828" y="2944348"/>
              <a:ext cx="360" cy="360"/>
            </p14:xfrm>
          </p:contentPart>
        </mc:Choice>
        <mc:Fallback xmlns="">
          <p:pic>
            <p:nvPicPr>
              <p:cNvPr id="29" name="Ink 28">
                <a:extLst>
                  <a:ext uri="{FF2B5EF4-FFF2-40B4-BE49-F238E27FC236}">
                    <a16:creationId xmlns:a16="http://schemas.microsoft.com/office/drawing/2014/main" id="{1EE4BA69-7E18-5C28-7DEC-51C2E5915533}"/>
                  </a:ext>
                </a:extLst>
              </p:cNvPr>
              <p:cNvPicPr/>
              <p:nvPr/>
            </p:nvPicPr>
            <p:blipFill>
              <a:blip r:embed="rId37"/>
              <a:stretch>
                <a:fillRect/>
              </a:stretch>
            </p:blipFill>
            <p:spPr>
              <a:xfrm>
                <a:off x="5452828" y="2926708"/>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30" name="Ink 29">
                <a:extLst>
                  <a:ext uri="{FF2B5EF4-FFF2-40B4-BE49-F238E27FC236}">
                    <a16:creationId xmlns:a16="http://schemas.microsoft.com/office/drawing/2014/main" id="{84EB359B-E048-99D1-38FF-11A02BB7F42C}"/>
                  </a:ext>
                </a:extLst>
              </p14:cNvPr>
              <p14:cNvContentPartPr/>
              <p14:nvPr/>
            </p14:nvContentPartPr>
            <p14:xfrm>
              <a:off x="5377588" y="3107068"/>
              <a:ext cx="360" cy="360"/>
            </p14:xfrm>
          </p:contentPart>
        </mc:Choice>
        <mc:Fallback xmlns="">
          <p:pic>
            <p:nvPicPr>
              <p:cNvPr id="30" name="Ink 29">
                <a:extLst>
                  <a:ext uri="{FF2B5EF4-FFF2-40B4-BE49-F238E27FC236}">
                    <a16:creationId xmlns:a16="http://schemas.microsoft.com/office/drawing/2014/main" id="{84EB359B-E048-99D1-38FF-11A02BB7F42C}"/>
                  </a:ext>
                </a:extLst>
              </p:cNvPr>
              <p:cNvPicPr/>
              <p:nvPr/>
            </p:nvPicPr>
            <p:blipFill>
              <a:blip r:embed="rId37"/>
              <a:stretch>
                <a:fillRect/>
              </a:stretch>
            </p:blipFill>
            <p:spPr>
              <a:xfrm>
                <a:off x="5359948" y="3089068"/>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31" name="Ink 30">
                <a:extLst>
                  <a:ext uri="{FF2B5EF4-FFF2-40B4-BE49-F238E27FC236}">
                    <a16:creationId xmlns:a16="http://schemas.microsoft.com/office/drawing/2014/main" id="{75DAC2CB-C219-B24F-8EBC-616F26CA0C0F}"/>
                  </a:ext>
                </a:extLst>
              </p14:cNvPr>
              <p14:cNvContentPartPr/>
              <p14:nvPr/>
            </p14:nvContentPartPr>
            <p14:xfrm>
              <a:off x="5556148" y="2812588"/>
              <a:ext cx="360" cy="360"/>
            </p14:xfrm>
          </p:contentPart>
        </mc:Choice>
        <mc:Fallback xmlns="">
          <p:pic>
            <p:nvPicPr>
              <p:cNvPr id="31" name="Ink 30">
                <a:extLst>
                  <a:ext uri="{FF2B5EF4-FFF2-40B4-BE49-F238E27FC236}">
                    <a16:creationId xmlns:a16="http://schemas.microsoft.com/office/drawing/2014/main" id="{75DAC2CB-C219-B24F-8EBC-616F26CA0C0F}"/>
                  </a:ext>
                </a:extLst>
              </p:cNvPr>
              <p:cNvPicPr/>
              <p:nvPr/>
            </p:nvPicPr>
            <p:blipFill>
              <a:blip r:embed="rId37"/>
              <a:stretch>
                <a:fillRect/>
              </a:stretch>
            </p:blipFill>
            <p:spPr>
              <a:xfrm>
                <a:off x="5538148" y="2794948"/>
                <a:ext cx="36000" cy="36000"/>
              </a:xfrm>
              <a:prstGeom prst="rect">
                <a:avLst/>
              </a:prstGeom>
            </p:spPr>
          </p:pic>
        </mc:Fallback>
      </mc:AlternateContent>
    </p:spTree>
    <p:extLst>
      <p:ext uri="{BB962C8B-B14F-4D97-AF65-F5344CB8AC3E}">
        <p14:creationId xmlns:p14="http://schemas.microsoft.com/office/powerpoint/2010/main" val="23449988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5103C4C-B930-DCA3-EBD6-DF42F64880C7}"/>
              </a:ext>
            </a:extLst>
          </p:cNvPr>
          <p:cNvSpPr>
            <a:spLocks noGrp="1"/>
          </p:cNvSpPr>
          <p:nvPr>
            <p:ph type="sldNum" sz="quarter" idx="12"/>
          </p:nvPr>
        </p:nvSpPr>
        <p:spPr/>
        <p:txBody>
          <a:bodyPr/>
          <a:lstStyle/>
          <a:p>
            <a:fld id="{2D8F6137-44E2-4FFF-B6E0-720968525C04}" type="slidenum">
              <a:rPr lang="en-US" smtClean="0"/>
              <a:t>16</a:t>
            </a:fld>
            <a:endParaRPr lang="en-US" dirty="0"/>
          </a:p>
        </p:txBody>
      </p:sp>
      <p:pic>
        <p:nvPicPr>
          <p:cNvPr id="4" name="Picture 3" descr="A road with a map of different types of objects&#10;&#10;Description automatically generated with medium confidence">
            <a:extLst>
              <a:ext uri="{FF2B5EF4-FFF2-40B4-BE49-F238E27FC236}">
                <a16:creationId xmlns:a16="http://schemas.microsoft.com/office/drawing/2014/main" id="{FD756C86-FBE7-8788-EC1E-6F31385CB7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descr="A person pushing an old person in a wheelchair&#10;&#10;Description automatically generated">
            <a:extLst>
              <a:ext uri="{FF2B5EF4-FFF2-40B4-BE49-F238E27FC236}">
                <a16:creationId xmlns:a16="http://schemas.microsoft.com/office/drawing/2014/main" id="{A08485AA-2031-8EF4-7DF4-6B191EEA01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8363" y="4722551"/>
            <a:ext cx="2620371" cy="1998924"/>
          </a:xfrm>
          <a:prstGeom prst="rect">
            <a:avLst/>
          </a:prstGeom>
        </p:spPr>
      </p:pic>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70B2AD9F-FC42-CAD0-024A-C5955E3CB6CF}"/>
                  </a:ext>
                </a:extLst>
              </p14:cNvPr>
              <p14:cNvContentPartPr/>
              <p14:nvPr/>
            </p14:nvContentPartPr>
            <p14:xfrm>
              <a:off x="941459" y="5444995"/>
              <a:ext cx="360" cy="360"/>
            </p14:xfrm>
          </p:contentPart>
        </mc:Choice>
        <mc:Fallback xmlns="">
          <p:pic>
            <p:nvPicPr>
              <p:cNvPr id="7" name="Ink 6">
                <a:extLst>
                  <a:ext uri="{FF2B5EF4-FFF2-40B4-BE49-F238E27FC236}">
                    <a16:creationId xmlns:a16="http://schemas.microsoft.com/office/drawing/2014/main" id="{70B2AD9F-FC42-CAD0-024A-C5955E3CB6CF}"/>
                  </a:ext>
                </a:extLst>
              </p:cNvPr>
              <p:cNvPicPr/>
              <p:nvPr/>
            </p:nvPicPr>
            <p:blipFill>
              <a:blip r:embed="rId6"/>
              <a:stretch>
                <a:fillRect/>
              </a:stretch>
            </p:blipFill>
            <p:spPr>
              <a:xfrm>
                <a:off x="923819" y="542735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BA246C26-9A1B-2A89-CB9C-2A62A9BF129A}"/>
                  </a:ext>
                </a:extLst>
              </p14:cNvPr>
              <p14:cNvContentPartPr/>
              <p14:nvPr/>
            </p14:nvContentPartPr>
            <p14:xfrm>
              <a:off x="1118579" y="5349235"/>
              <a:ext cx="360" cy="360"/>
            </p14:xfrm>
          </p:contentPart>
        </mc:Choice>
        <mc:Fallback xmlns="">
          <p:pic>
            <p:nvPicPr>
              <p:cNvPr id="8" name="Ink 7">
                <a:extLst>
                  <a:ext uri="{FF2B5EF4-FFF2-40B4-BE49-F238E27FC236}">
                    <a16:creationId xmlns:a16="http://schemas.microsoft.com/office/drawing/2014/main" id="{BA246C26-9A1B-2A89-CB9C-2A62A9BF129A}"/>
                  </a:ext>
                </a:extLst>
              </p:cNvPr>
              <p:cNvPicPr/>
              <p:nvPr/>
            </p:nvPicPr>
            <p:blipFill>
              <a:blip r:embed="rId6"/>
              <a:stretch>
                <a:fillRect/>
              </a:stretch>
            </p:blipFill>
            <p:spPr>
              <a:xfrm>
                <a:off x="1100939" y="533123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9" name="Ink 8">
                <a:extLst>
                  <a:ext uri="{FF2B5EF4-FFF2-40B4-BE49-F238E27FC236}">
                    <a16:creationId xmlns:a16="http://schemas.microsoft.com/office/drawing/2014/main" id="{8C707521-5F78-0A87-FF0A-3918CE8B8FF7}"/>
                  </a:ext>
                </a:extLst>
              </p14:cNvPr>
              <p14:cNvContentPartPr/>
              <p14:nvPr/>
            </p14:nvContentPartPr>
            <p14:xfrm>
              <a:off x="1227659" y="5308195"/>
              <a:ext cx="360" cy="360"/>
            </p14:xfrm>
          </p:contentPart>
        </mc:Choice>
        <mc:Fallback xmlns="">
          <p:pic>
            <p:nvPicPr>
              <p:cNvPr id="9" name="Ink 8">
                <a:extLst>
                  <a:ext uri="{FF2B5EF4-FFF2-40B4-BE49-F238E27FC236}">
                    <a16:creationId xmlns:a16="http://schemas.microsoft.com/office/drawing/2014/main" id="{8C707521-5F78-0A87-FF0A-3918CE8B8FF7}"/>
                  </a:ext>
                </a:extLst>
              </p:cNvPr>
              <p:cNvPicPr/>
              <p:nvPr/>
            </p:nvPicPr>
            <p:blipFill>
              <a:blip r:embed="rId6"/>
              <a:stretch>
                <a:fillRect/>
              </a:stretch>
            </p:blipFill>
            <p:spPr>
              <a:xfrm>
                <a:off x="1210019" y="529019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0" name="Ink 9">
                <a:extLst>
                  <a:ext uri="{FF2B5EF4-FFF2-40B4-BE49-F238E27FC236}">
                    <a16:creationId xmlns:a16="http://schemas.microsoft.com/office/drawing/2014/main" id="{8F76EE67-790B-1713-0E85-A916350DC7F2}"/>
                  </a:ext>
                </a:extLst>
              </p14:cNvPr>
              <p14:cNvContentPartPr/>
              <p14:nvPr/>
            </p14:nvContentPartPr>
            <p14:xfrm>
              <a:off x="1241699" y="5690155"/>
              <a:ext cx="360" cy="360"/>
            </p14:xfrm>
          </p:contentPart>
        </mc:Choice>
        <mc:Fallback xmlns="">
          <p:pic>
            <p:nvPicPr>
              <p:cNvPr id="10" name="Ink 9">
                <a:extLst>
                  <a:ext uri="{FF2B5EF4-FFF2-40B4-BE49-F238E27FC236}">
                    <a16:creationId xmlns:a16="http://schemas.microsoft.com/office/drawing/2014/main" id="{8F76EE67-790B-1713-0E85-A916350DC7F2}"/>
                  </a:ext>
                </a:extLst>
              </p:cNvPr>
              <p:cNvPicPr/>
              <p:nvPr/>
            </p:nvPicPr>
            <p:blipFill>
              <a:blip r:embed="rId10"/>
              <a:stretch>
                <a:fillRect/>
              </a:stretch>
            </p:blipFill>
            <p:spPr>
              <a:xfrm>
                <a:off x="1224059" y="567251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1" name="Ink 10">
                <a:extLst>
                  <a:ext uri="{FF2B5EF4-FFF2-40B4-BE49-F238E27FC236}">
                    <a16:creationId xmlns:a16="http://schemas.microsoft.com/office/drawing/2014/main" id="{027E698A-7F16-430D-9599-75863A00DA8D}"/>
                  </a:ext>
                </a:extLst>
              </p14:cNvPr>
              <p14:cNvContentPartPr/>
              <p14:nvPr/>
            </p14:nvContentPartPr>
            <p14:xfrm>
              <a:off x="1077539" y="5758555"/>
              <a:ext cx="360" cy="360"/>
            </p14:xfrm>
          </p:contentPart>
        </mc:Choice>
        <mc:Fallback xmlns="">
          <p:pic>
            <p:nvPicPr>
              <p:cNvPr id="11" name="Ink 10">
                <a:extLst>
                  <a:ext uri="{FF2B5EF4-FFF2-40B4-BE49-F238E27FC236}">
                    <a16:creationId xmlns:a16="http://schemas.microsoft.com/office/drawing/2014/main" id="{027E698A-7F16-430D-9599-75863A00DA8D}"/>
                  </a:ext>
                </a:extLst>
              </p:cNvPr>
              <p:cNvPicPr/>
              <p:nvPr/>
            </p:nvPicPr>
            <p:blipFill>
              <a:blip r:embed="rId6"/>
              <a:stretch>
                <a:fillRect/>
              </a:stretch>
            </p:blipFill>
            <p:spPr>
              <a:xfrm>
                <a:off x="1059899" y="574055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2" name="Ink 11">
                <a:extLst>
                  <a:ext uri="{FF2B5EF4-FFF2-40B4-BE49-F238E27FC236}">
                    <a16:creationId xmlns:a16="http://schemas.microsoft.com/office/drawing/2014/main" id="{6489B653-1426-E597-E148-A63D4EFC0FA2}"/>
                  </a:ext>
                </a:extLst>
              </p14:cNvPr>
              <p14:cNvContentPartPr/>
              <p14:nvPr/>
            </p14:nvContentPartPr>
            <p14:xfrm>
              <a:off x="1064579" y="5622115"/>
              <a:ext cx="360" cy="360"/>
            </p14:xfrm>
          </p:contentPart>
        </mc:Choice>
        <mc:Fallback xmlns="">
          <p:pic>
            <p:nvPicPr>
              <p:cNvPr id="12" name="Ink 11">
                <a:extLst>
                  <a:ext uri="{FF2B5EF4-FFF2-40B4-BE49-F238E27FC236}">
                    <a16:creationId xmlns:a16="http://schemas.microsoft.com/office/drawing/2014/main" id="{6489B653-1426-E597-E148-A63D4EFC0FA2}"/>
                  </a:ext>
                </a:extLst>
              </p:cNvPr>
              <p:cNvPicPr/>
              <p:nvPr/>
            </p:nvPicPr>
            <p:blipFill>
              <a:blip r:embed="rId6"/>
              <a:stretch>
                <a:fillRect/>
              </a:stretch>
            </p:blipFill>
            <p:spPr>
              <a:xfrm>
                <a:off x="1046579" y="560447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3" name="Ink 12">
                <a:extLst>
                  <a:ext uri="{FF2B5EF4-FFF2-40B4-BE49-F238E27FC236}">
                    <a16:creationId xmlns:a16="http://schemas.microsoft.com/office/drawing/2014/main" id="{C3885FB8-8474-B7CB-C5CA-935FD82CA1D3}"/>
                  </a:ext>
                </a:extLst>
              </p14:cNvPr>
              <p14:cNvContentPartPr/>
              <p14:nvPr/>
            </p14:nvContentPartPr>
            <p14:xfrm>
              <a:off x="1527899" y="5758555"/>
              <a:ext cx="360" cy="360"/>
            </p14:xfrm>
          </p:contentPart>
        </mc:Choice>
        <mc:Fallback xmlns="">
          <p:pic>
            <p:nvPicPr>
              <p:cNvPr id="13" name="Ink 12">
                <a:extLst>
                  <a:ext uri="{FF2B5EF4-FFF2-40B4-BE49-F238E27FC236}">
                    <a16:creationId xmlns:a16="http://schemas.microsoft.com/office/drawing/2014/main" id="{C3885FB8-8474-B7CB-C5CA-935FD82CA1D3}"/>
                  </a:ext>
                </a:extLst>
              </p:cNvPr>
              <p:cNvPicPr/>
              <p:nvPr/>
            </p:nvPicPr>
            <p:blipFill>
              <a:blip r:embed="rId6"/>
              <a:stretch>
                <a:fillRect/>
              </a:stretch>
            </p:blipFill>
            <p:spPr>
              <a:xfrm>
                <a:off x="1510259" y="574055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4" name="Ink 13">
                <a:extLst>
                  <a:ext uri="{FF2B5EF4-FFF2-40B4-BE49-F238E27FC236}">
                    <a16:creationId xmlns:a16="http://schemas.microsoft.com/office/drawing/2014/main" id="{F56F722C-E72E-4036-3499-4F3C2956D68A}"/>
                  </a:ext>
                </a:extLst>
              </p14:cNvPr>
              <p14:cNvContentPartPr/>
              <p14:nvPr/>
            </p14:nvContentPartPr>
            <p14:xfrm>
              <a:off x="1323779" y="5895355"/>
              <a:ext cx="360" cy="360"/>
            </p14:xfrm>
          </p:contentPart>
        </mc:Choice>
        <mc:Fallback xmlns="">
          <p:pic>
            <p:nvPicPr>
              <p:cNvPr id="14" name="Ink 13">
                <a:extLst>
                  <a:ext uri="{FF2B5EF4-FFF2-40B4-BE49-F238E27FC236}">
                    <a16:creationId xmlns:a16="http://schemas.microsoft.com/office/drawing/2014/main" id="{F56F722C-E72E-4036-3499-4F3C2956D68A}"/>
                  </a:ext>
                </a:extLst>
              </p:cNvPr>
              <p:cNvPicPr/>
              <p:nvPr/>
            </p:nvPicPr>
            <p:blipFill>
              <a:blip r:embed="rId6"/>
              <a:stretch>
                <a:fillRect/>
              </a:stretch>
            </p:blipFill>
            <p:spPr>
              <a:xfrm>
                <a:off x="1305779" y="587771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5" name="Ink 14">
                <a:extLst>
                  <a:ext uri="{FF2B5EF4-FFF2-40B4-BE49-F238E27FC236}">
                    <a16:creationId xmlns:a16="http://schemas.microsoft.com/office/drawing/2014/main" id="{112F8F91-EA6F-2A82-AD06-479A03228B93}"/>
                  </a:ext>
                </a:extLst>
              </p14:cNvPr>
              <p14:cNvContentPartPr/>
              <p14:nvPr/>
            </p14:nvContentPartPr>
            <p14:xfrm>
              <a:off x="1665059" y="6099475"/>
              <a:ext cx="360" cy="360"/>
            </p14:xfrm>
          </p:contentPart>
        </mc:Choice>
        <mc:Fallback xmlns="">
          <p:pic>
            <p:nvPicPr>
              <p:cNvPr id="15" name="Ink 14">
                <a:extLst>
                  <a:ext uri="{FF2B5EF4-FFF2-40B4-BE49-F238E27FC236}">
                    <a16:creationId xmlns:a16="http://schemas.microsoft.com/office/drawing/2014/main" id="{112F8F91-EA6F-2A82-AD06-479A03228B93}"/>
                  </a:ext>
                </a:extLst>
              </p:cNvPr>
              <p:cNvPicPr/>
              <p:nvPr/>
            </p:nvPicPr>
            <p:blipFill>
              <a:blip r:embed="rId6"/>
              <a:stretch>
                <a:fillRect/>
              </a:stretch>
            </p:blipFill>
            <p:spPr>
              <a:xfrm>
                <a:off x="1647059" y="608183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6" name="Ink 15">
                <a:extLst>
                  <a:ext uri="{FF2B5EF4-FFF2-40B4-BE49-F238E27FC236}">
                    <a16:creationId xmlns:a16="http://schemas.microsoft.com/office/drawing/2014/main" id="{6FFD0FB0-0DD9-28EF-A13F-699D20DC1D0B}"/>
                  </a:ext>
                </a:extLst>
              </p14:cNvPr>
              <p14:cNvContentPartPr/>
              <p14:nvPr/>
            </p14:nvContentPartPr>
            <p14:xfrm>
              <a:off x="1568939" y="5949715"/>
              <a:ext cx="360" cy="360"/>
            </p14:xfrm>
          </p:contentPart>
        </mc:Choice>
        <mc:Fallback xmlns="">
          <p:pic>
            <p:nvPicPr>
              <p:cNvPr id="16" name="Ink 15">
                <a:extLst>
                  <a:ext uri="{FF2B5EF4-FFF2-40B4-BE49-F238E27FC236}">
                    <a16:creationId xmlns:a16="http://schemas.microsoft.com/office/drawing/2014/main" id="{6FFD0FB0-0DD9-28EF-A13F-699D20DC1D0B}"/>
                  </a:ext>
                </a:extLst>
              </p:cNvPr>
              <p:cNvPicPr/>
              <p:nvPr/>
            </p:nvPicPr>
            <p:blipFill>
              <a:blip r:embed="rId6"/>
              <a:stretch>
                <a:fillRect/>
              </a:stretch>
            </p:blipFill>
            <p:spPr>
              <a:xfrm>
                <a:off x="1551299" y="593171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7" name="Ink 16">
                <a:extLst>
                  <a:ext uri="{FF2B5EF4-FFF2-40B4-BE49-F238E27FC236}">
                    <a16:creationId xmlns:a16="http://schemas.microsoft.com/office/drawing/2014/main" id="{EE76B8E2-4B6A-58C6-4B34-77743376B3C3}"/>
                  </a:ext>
                </a:extLst>
              </p14:cNvPr>
              <p14:cNvContentPartPr/>
              <p14:nvPr/>
            </p14:nvContentPartPr>
            <p14:xfrm>
              <a:off x="1719059" y="5840275"/>
              <a:ext cx="360" cy="360"/>
            </p14:xfrm>
          </p:contentPart>
        </mc:Choice>
        <mc:Fallback xmlns="">
          <p:pic>
            <p:nvPicPr>
              <p:cNvPr id="17" name="Ink 16">
                <a:extLst>
                  <a:ext uri="{FF2B5EF4-FFF2-40B4-BE49-F238E27FC236}">
                    <a16:creationId xmlns:a16="http://schemas.microsoft.com/office/drawing/2014/main" id="{EE76B8E2-4B6A-58C6-4B34-77743376B3C3}"/>
                  </a:ext>
                </a:extLst>
              </p:cNvPr>
              <p:cNvPicPr/>
              <p:nvPr/>
            </p:nvPicPr>
            <p:blipFill>
              <a:blip r:embed="rId6"/>
              <a:stretch>
                <a:fillRect/>
              </a:stretch>
            </p:blipFill>
            <p:spPr>
              <a:xfrm>
                <a:off x="1701419" y="5822635"/>
                <a:ext cx="36000" cy="36000"/>
              </a:xfrm>
              <a:prstGeom prst="rect">
                <a:avLst/>
              </a:prstGeom>
            </p:spPr>
          </p:pic>
        </mc:Fallback>
      </mc:AlternateContent>
      <p:sp>
        <p:nvSpPr>
          <p:cNvPr id="3" name="Rectangle 17">
            <a:extLst>
              <a:ext uri="{FF2B5EF4-FFF2-40B4-BE49-F238E27FC236}">
                <a16:creationId xmlns:a16="http://schemas.microsoft.com/office/drawing/2014/main" id="{D7B8F15B-5977-7328-05C9-6AB98AAE3446}"/>
              </a:ext>
            </a:extLst>
          </p:cNvPr>
          <p:cNvSpPr/>
          <p:nvPr/>
        </p:nvSpPr>
        <p:spPr>
          <a:xfrm>
            <a:off x="1268453" y="5472137"/>
            <a:ext cx="259086" cy="230129"/>
          </a:xfrm>
          <a:custGeom>
            <a:avLst/>
            <a:gdLst>
              <a:gd name="connsiteX0" fmla="*/ 0 w 962856"/>
              <a:gd name="connsiteY0" fmla="*/ 0 h 821885"/>
              <a:gd name="connsiteX1" fmla="*/ 962856 w 962856"/>
              <a:gd name="connsiteY1" fmla="*/ 0 h 821885"/>
              <a:gd name="connsiteX2" fmla="*/ 962856 w 962856"/>
              <a:gd name="connsiteY2" fmla="*/ 821885 h 821885"/>
              <a:gd name="connsiteX3" fmla="*/ 0 w 962856"/>
              <a:gd name="connsiteY3" fmla="*/ 821885 h 821885"/>
              <a:gd name="connsiteX4" fmla="*/ 0 w 962856"/>
              <a:gd name="connsiteY4" fmla="*/ 0 h 821885"/>
              <a:gd name="connsiteX0" fmla="*/ 0 w 962856"/>
              <a:gd name="connsiteY0" fmla="*/ 0 h 821885"/>
              <a:gd name="connsiteX1" fmla="*/ 962856 w 962856"/>
              <a:gd name="connsiteY1" fmla="*/ 0 h 821885"/>
              <a:gd name="connsiteX2" fmla="*/ 962856 w 962856"/>
              <a:gd name="connsiteY2" fmla="*/ 821885 h 821885"/>
              <a:gd name="connsiteX3" fmla="*/ 123987 w 962856"/>
              <a:gd name="connsiteY3" fmla="*/ 736644 h 821885"/>
              <a:gd name="connsiteX4" fmla="*/ 0 w 962856"/>
              <a:gd name="connsiteY4" fmla="*/ 0 h 821885"/>
              <a:gd name="connsiteX0" fmla="*/ 0 w 955107"/>
              <a:gd name="connsiteY0" fmla="*/ 185979 h 821885"/>
              <a:gd name="connsiteX1" fmla="*/ 955107 w 955107"/>
              <a:gd name="connsiteY1" fmla="*/ 0 h 821885"/>
              <a:gd name="connsiteX2" fmla="*/ 955107 w 955107"/>
              <a:gd name="connsiteY2" fmla="*/ 821885 h 821885"/>
              <a:gd name="connsiteX3" fmla="*/ 116238 w 955107"/>
              <a:gd name="connsiteY3" fmla="*/ 736644 h 821885"/>
              <a:gd name="connsiteX4" fmla="*/ 0 w 955107"/>
              <a:gd name="connsiteY4" fmla="*/ 185979 h 821885"/>
              <a:gd name="connsiteX0" fmla="*/ 0 w 955107"/>
              <a:gd name="connsiteY0" fmla="*/ 216976 h 852882"/>
              <a:gd name="connsiteX1" fmla="*/ 637392 w 955107"/>
              <a:gd name="connsiteY1" fmla="*/ 0 h 852882"/>
              <a:gd name="connsiteX2" fmla="*/ 955107 w 955107"/>
              <a:gd name="connsiteY2" fmla="*/ 852882 h 852882"/>
              <a:gd name="connsiteX3" fmla="*/ 116238 w 955107"/>
              <a:gd name="connsiteY3" fmla="*/ 767641 h 852882"/>
              <a:gd name="connsiteX4" fmla="*/ 0 w 955107"/>
              <a:gd name="connsiteY4" fmla="*/ 216976 h 852882"/>
              <a:gd name="connsiteX0" fmla="*/ 0 w 916362"/>
              <a:gd name="connsiteY0" fmla="*/ 216976 h 829634"/>
              <a:gd name="connsiteX1" fmla="*/ 637392 w 916362"/>
              <a:gd name="connsiteY1" fmla="*/ 0 h 829634"/>
              <a:gd name="connsiteX2" fmla="*/ 916362 w 916362"/>
              <a:gd name="connsiteY2" fmla="*/ 829634 h 829634"/>
              <a:gd name="connsiteX3" fmla="*/ 116238 w 916362"/>
              <a:gd name="connsiteY3" fmla="*/ 767641 h 829634"/>
              <a:gd name="connsiteX4" fmla="*/ 0 w 916362"/>
              <a:gd name="connsiteY4" fmla="*/ 216976 h 829634"/>
              <a:gd name="connsiteX0" fmla="*/ 0 w 916362"/>
              <a:gd name="connsiteY0" fmla="*/ 216976 h 829634"/>
              <a:gd name="connsiteX1" fmla="*/ 637392 w 916362"/>
              <a:gd name="connsiteY1" fmla="*/ 0 h 829634"/>
              <a:gd name="connsiteX2" fmla="*/ 916362 w 916362"/>
              <a:gd name="connsiteY2" fmla="*/ 829634 h 829634"/>
              <a:gd name="connsiteX3" fmla="*/ 116238 w 916362"/>
              <a:gd name="connsiteY3" fmla="*/ 767641 h 829634"/>
              <a:gd name="connsiteX4" fmla="*/ 0 w 916362"/>
              <a:gd name="connsiteY4" fmla="*/ 216976 h 829634"/>
              <a:gd name="connsiteX0" fmla="*/ 0 w 878532"/>
              <a:gd name="connsiteY0" fmla="*/ 216976 h 768775"/>
              <a:gd name="connsiteX1" fmla="*/ 637392 w 878532"/>
              <a:gd name="connsiteY1" fmla="*/ 0 h 768775"/>
              <a:gd name="connsiteX2" fmla="*/ 878532 w 878532"/>
              <a:gd name="connsiteY2" fmla="*/ 540223 h 768775"/>
              <a:gd name="connsiteX3" fmla="*/ 116238 w 878532"/>
              <a:gd name="connsiteY3" fmla="*/ 767641 h 768775"/>
              <a:gd name="connsiteX4" fmla="*/ 0 w 878532"/>
              <a:gd name="connsiteY4" fmla="*/ 216976 h 768775"/>
              <a:gd name="connsiteX0" fmla="*/ 0 w 878532"/>
              <a:gd name="connsiteY0" fmla="*/ 216976 h 796445"/>
              <a:gd name="connsiteX1" fmla="*/ 637392 w 878532"/>
              <a:gd name="connsiteY1" fmla="*/ 0 h 796445"/>
              <a:gd name="connsiteX2" fmla="*/ 878532 w 878532"/>
              <a:gd name="connsiteY2" fmla="*/ 540223 h 796445"/>
              <a:gd name="connsiteX3" fmla="*/ 116238 w 878532"/>
              <a:gd name="connsiteY3" fmla="*/ 767641 h 796445"/>
              <a:gd name="connsiteX4" fmla="*/ 0 w 878532"/>
              <a:gd name="connsiteY4" fmla="*/ 216976 h 796445"/>
              <a:gd name="connsiteX0" fmla="*/ 0 w 878532"/>
              <a:gd name="connsiteY0" fmla="*/ 216976 h 841661"/>
              <a:gd name="connsiteX1" fmla="*/ 637392 w 878532"/>
              <a:gd name="connsiteY1" fmla="*/ 0 h 841661"/>
              <a:gd name="connsiteX2" fmla="*/ 878532 w 878532"/>
              <a:gd name="connsiteY2" fmla="*/ 540223 h 841661"/>
              <a:gd name="connsiteX3" fmla="*/ 116238 w 878532"/>
              <a:gd name="connsiteY3" fmla="*/ 767641 h 841661"/>
              <a:gd name="connsiteX4" fmla="*/ 0 w 878532"/>
              <a:gd name="connsiteY4" fmla="*/ 216976 h 841661"/>
              <a:gd name="connsiteX0" fmla="*/ 0 w 833893"/>
              <a:gd name="connsiteY0" fmla="*/ 247597 h 841661"/>
              <a:gd name="connsiteX1" fmla="*/ 592753 w 833893"/>
              <a:gd name="connsiteY1" fmla="*/ 0 h 841661"/>
              <a:gd name="connsiteX2" fmla="*/ 833893 w 833893"/>
              <a:gd name="connsiteY2" fmla="*/ 540223 h 841661"/>
              <a:gd name="connsiteX3" fmla="*/ 71599 w 833893"/>
              <a:gd name="connsiteY3" fmla="*/ 767641 h 841661"/>
              <a:gd name="connsiteX4" fmla="*/ 0 w 833893"/>
              <a:gd name="connsiteY4" fmla="*/ 247597 h 841661"/>
              <a:gd name="connsiteX0" fmla="*/ 0 w 833893"/>
              <a:gd name="connsiteY0" fmla="*/ 172082 h 766146"/>
              <a:gd name="connsiteX1" fmla="*/ 433941 w 833893"/>
              <a:gd name="connsiteY1" fmla="*/ 0 h 766146"/>
              <a:gd name="connsiteX2" fmla="*/ 833893 w 833893"/>
              <a:gd name="connsiteY2" fmla="*/ 464708 h 766146"/>
              <a:gd name="connsiteX3" fmla="*/ 71599 w 833893"/>
              <a:gd name="connsiteY3" fmla="*/ 692126 h 766146"/>
              <a:gd name="connsiteX4" fmla="*/ 0 w 833893"/>
              <a:gd name="connsiteY4" fmla="*/ 172082 h 7661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893" h="766146">
                <a:moveTo>
                  <a:pt x="0" y="172082"/>
                </a:moveTo>
                <a:lnTo>
                  <a:pt x="433941" y="0"/>
                </a:lnTo>
                <a:lnTo>
                  <a:pt x="833893" y="464708"/>
                </a:lnTo>
                <a:cubicBezTo>
                  <a:pt x="310912" y="944647"/>
                  <a:pt x="338307" y="712790"/>
                  <a:pt x="71599" y="692126"/>
                </a:cubicBezTo>
                <a:lnTo>
                  <a:pt x="0" y="172082"/>
                </a:lnTo>
                <a:close/>
              </a:path>
            </a:pathLst>
          </a:cu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Graphic 4" descr="Raised hand with solid fill">
            <a:extLst>
              <a:ext uri="{FF2B5EF4-FFF2-40B4-BE49-F238E27FC236}">
                <a16:creationId xmlns:a16="http://schemas.microsoft.com/office/drawing/2014/main" id="{0EA0CAFA-1619-20E6-98DF-0046CF8D0B2F}"/>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rot="9665775">
            <a:off x="1256452" y="5475336"/>
            <a:ext cx="213251" cy="213251"/>
          </a:xfrm>
          <a:prstGeom prst="rect">
            <a:avLst/>
          </a:prstGeom>
        </p:spPr>
      </p:pic>
      <p:pic>
        <p:nvPicPr>
          <p:cNvPr id="18" name="Graphic 17" descr="Hand with solid fill">
            <a:extLst>
              <a:ext uri="{FF2B5EF4-FFF2-40B4-BE49-F238E27FC236}">
                <a16:creationId xmlns:a16="http://schemas.microsoft.com/office/drawing/2014/main" id="{A3229E2A-2EC5-6CC8-226D-4F2601E47F40}"/>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rot="12157920">
            <a:off x="734424" y="5516959"/>
            <a:ext cx="210312" cy="210312"/>
          </a:xfrm>
          <a:prstGeom prst="rect">
            <a:avLst/>
          </a:prstGeom>
        </p:spPr>
      </p:pic>
      <mc:AlternateContent xmlns:mc="http://schemas.openxmlformats.org/markup-compatibility/2006" xmlns:p14="http://schemas.microsoft.com/office/powerpoint/2010/main">
        <mc:Choice Requires="p14">
          <p:contentPart p14:bwMode="auto" r:id="rId22">
            <p14:nvContentPartPr>
              <p14:cNvPr id="20" name="Ink 19">
                <a:extLst>
                  <a:ext uri="{FF2B5EF4-FFF2-40B4-BE49-F238E27FC236}">
                    <a16:creationId xmlns:a16="http://schemas.microsoft.com/office/drawing/2014/main" id="{7D868982-E1D4-D3B2-31FF-2966764DC146}"/>
                  </a:ext>
                </a:extLst>
              </p14:cNvPr>
              <p14:cNvContentPartPr/>
              <p14:nvPr/>
            </p14:nvContentPartPr>
            <p14:xfrm>
              <a:off x="890548" y="5594607"/>
              <a:ext cx="360" cy="360"/>
            </p14:xfrm>
          </p:contentPart>
        </mc:Choice>
        <mc:Fallback xmlns="">
          <p:pic>
            <p:nvPicPr>
              <p:cNvPr id="20" name="Ink 19">
                <a:extLst>
                  <a:ext uri="{FF2B5EF4-FFF2-40B4-BE49-F238E27FC236}">
                    <a16:creationId xmlns:a16="http://schemas.microsoft.com/office/drawing/2014/main" id="{7D868982-E1D4-D3B2-31FF-2966764DC146}"/>
                  </a:ext>
                </a:extLst>
              </p:cNvPr>
              <p:cNvPicPr/>
              <p:nvPr/>
            </p:nvPicPr>
            <p:blipFill>
              <a:blip r:embed="rId23"/>
              <a:stretch>
                <a:fillRect/>
              </a:stretch>
            </p:blipFill>
            <p:spPr>
              <a:xfrm>
                <a:off x="872908" y="5576967"/>
                <a:ext cx="36000" cy="36000"/>
              </a:xfrm>
              <a:prstGeom prst="rect">
                <a:avLst/>
              </a:prstGeom>
            </p:spPr>
          </p:pic>
        </mc:Fallback>
      </mc:AlternateContent>
      <p:grpSp>
        <p:nvGrpSpPr>
          <p:cNvPr id="22" name="Group 21">
            <a:extLst>
              <a:ext uri="{FF2B5EF4-FFF2-40B4-BE49-F238E27FC236}">
                <a16:creationId xmlns:a16="http://schemas.microsoft.com/office/drawing/2014/main" id="{A6DB3284-D732-39AD-3F2F-C98954F9FD04}"/>
              </a:ext>
            </a:extLst>
          </p:cNvPr>
          <p:cNvGrpSpPr/>
          <p:nvPr/>
        </p:nvGrpSpPr>
        <p:grpSpPr>
          <a:xfrm>
            <a:off x="782188" y="5610087"/>
            <a:ext cx="23760" cy="30960"/>
            <a:chOff x="782188" y="5610087"/>
            <a:chExt cx="23760" cy="30960"/>
          </a:xfrm>
        </p:grpSpPr>
        <mc:AlternateContent xmlns:mc="http://schemas.openxmlformats.org/markup-compatibility/2006" xmlns:p14="http://schemas.microsoft.com/office/powerpoint/2010/main">
          <mc:Choice Requires="p14">
            <p:contentPart p14:bwMode="auto" r:id="rId24">
              <p14:nvContentPartPr>
                <p14:cNvPr id="19" name="Ink 18">
                  <a:extLst>
                    <a:ext uri="{FF2B5EF4-FFF2-40B4-BE49-F238E27FC236}">
                      <a16:creationId xmlns:a16="http://schemas.microsoft.com/office/drawing/2014/main" id="{2AABF22E-AAE0-A669-34A3-0DB79CFC59EF}"/>
                    </a:ext>
                  </a:extLst>
                </p14:cNvPr>
                <p14:cNvContentPartPr/>
                <p14:nvPr/>
              </p14:nvContentPartPr>
              <p14:xfrm>
                <a:off x="782188" y="5610087"/>
                <a:ext cx="360" cy="360"/>
              </p14:xfrm>
            </p:contentPart>
          </mc:Choice>
          <mc:Fallback xmlns="">
            <p:pic>
              <p:nvPicPr>
                <p:cNvPr id="19" name="Ink 18">
                  <a:extLst>
                    <a:ext uri="{FF2B5EF4-FFF2-40B4-BE49-F238E27FC236}">
                      <a16:creationId xmlns:a16="http://schemas.microsoft.com/office/drawing/2014/main" id="{2AABF22E-AAE0-A669-34A3-0DB79CFC59EF}"/>
                    </a:ext>
                  </a:extLst>
                </p:cNvPr>
                <p:cNvPicPr/>
                <p:nvPr/>
              </p:nvPicPr>
              <p:blipFill>
                <a:blip r:embed="rId23"/>
                <a:stretch>
                  <a:fillRect/>
                </a:stretch>
              </p:blipFill>
              <p:spPr>
                <a:xfrm>
                  <a:off x="764548" y="5592087"/>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21" name="Ink 20">
                  <a:extLst>
                    <a:ext uri="{FF2B5EF4-FFF2-40B4-BE49-F238E27FC236}">
                      <a16:creationId xmlns:a16="http://schemas.microsoft.com/office/drawing/2014/main" id="{E388C220-0C2A-EF71-73F5-607B3D955BFA}"/>
                    </a:ext>
                  </a:extLst>
                </p14:cNvPr>
                <p14:cNvContentPartPr/>
                <p14:nvPr/>
              </p14:nvContentPartPr>
              <p14:xfrm>
                <a:off x="805588" y="5640687"/>
                <a:ext cx="360" cy="360"/>
              </p14:xfrm>
            </p:contentPart>
          </mc:Choice>
          <mc:Fallback xmlns="">
            <p:pic>
              <p:nvPicPr>
                <p:cNvPr id="21" name="Ink 20">
                  <a:extLst>
                    <a:ext uri="{FF2B5EF4-FFF2-40B4-BE49-F238E27FC236}">
                      <a16:creationId xmlns:a16="http://schemas.microsoft.com/office/drawing/2014/main" id="{E388C220-0C2A-EF71-73F5-607B3D955BFA}"/>
                    </a:ext>
                  </a:extLst>
                </p:cNvPr>
                <p:cNvPicPr/>
                <p:nvPr/>
              </p:nvPicPr>
              <p:blipFill>
                <a:blip r:embed="rId23"/>
                <a:stretch>
                  <a:fillRect/>
                </a:stretch>
              </p:blipFill>
              <p:spPr>
                <a:xfrm>
                  <a:off x="787588" y="5623047"/>
                  <a:ext cx="36000" cy="36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6">
            <p14:nvContentPartPr>
              <p14:cNvPr id="24" name="Ink 23">
                <a:extLst>
                  <a:ext uri="{FF2B5EF4-FFF2-40B4-BE49-F238E27FC236}">
                    <a16:creationId xmlns:a16="http://schemas.microsoft.com/office/drawing/2014/main" id="{7E4CB8F8-C1D7-ED3E-F350-085539147976}"/>
                  </a:ext>
                </a:extLst>
              </p14:cNvPr>
              <p14:cNvContentPartPr/>
              <p14:nvPr/>
            </p14:nvContentPartPr>
            <p14:xfrm>
              <a:off x="1378708" y="5509287"/>
              <a:ext cx="360" cy="360"/>
            </p14:xfrm>
          </p:contentPart>
        </mc:Choice>
        <mc:Fallback xmlns="">
          <p:pic>
            <p:nvPicPr>
              <p:cNvPr id="24" name="Ink 23">
                <a:extLst>
                  <a:ext uri="{FF2B5EF4-FFF2-40B4-BE49-F238E27FC236}">
                    <a16:creationId xmlns:a16="http://schemas.microsoft.com/office/drawing/2014/main" id="{7E4CB8F8-C1D7-ED3E-F350-085539147976}"/>
                  </a:ext>
                </a:extLst>
              </p:cNvPr>
              <p:cNvPicPr/>
              <p:nvPr/>
            </p:nvPicPr>
            <p:blipFill>
              <a:blip r:embed="rId23"/>
              <a:stretch>
                <a:fillRect/>
              </a:stretch>
            </p:blipFill>
            <p:spPr>
              <a:xfrm>
                <a:off x="1361068" y="5491647"/>
                <a:ext cx="36000" cy="36000"/>
              </a:xfrm>
              <a:prstGeom prst="rect">
                <a:avLst/>
              </a:prstGeom>
            </p:spPr>
          </p:pic>
        </mc:Fallback>
      </mc:AlternateContent>
      <p:grpSp>
        <p:nvGrpSpPr>
          <p:cNvPr id="26" name="Group 25">
            <a:extLst>
              <a:ext uri="{FF2B5EF4-FFF2-40B4-BE49-F238E27FC236}">
                <a16:creationId xmlns:a16="http://schemas.microsoft.com/office/drawing/2014/main" id="{0070F740-4078-C157-1E2E-6EBAF72DA56C}"/>
              </a:ext>
            </a:extLst>
          </p:cNvPr>
          <p:cNvGrpSpPr/>
          <p:nvPr/>
        </p:nvGrpSpPr>
        <p:grpSpPr>
          <a:xfrm>
            <a:off x="1348108" y="5563647"/>
            <a:ext cx="70200" cy="23400"/>
            <a:chOff x="1348108" y="5563647"/>
            <a:chExt cx="70200" cy="23400"/>
          </a:xfrm>
        </p:grpSpPr>
        <mc:AlternateContent xmlns:mc="http://schemas.openxmlformats.org/markup-compatibility/2006" xmlns:p14="http://schemas.microsoft.com/office/powerpoint/2010/main">
          <mc:Choice Requires="p14">
            <p:contentPart p14:bwMode="auto" r:id="rId27">
              <p14:nvContentPartPr>
                <p14:cNvPr id="23" name="Ink 22">
                  <a:extLst>
                    <a:ext uri="{FF2B5EF4-FFF2-40B4-BE49-F238E27FC236}">
                      <a16:creationId xmlns:a16="http://schemas.microsoft.com/office/drawing/2014/main" id="{3D828D12-9E84-9A10-F2A8-4B66C602CEC0}"/>
                    </a:ext>
                  </a:extLst>
                </p14:cNvPr>
                <p14:cNvContentPartPr/>
                <p14:nvPr/>
              </p14:nvContentPartPr>
              <p14:xfrm>
                <a:off x="1417948" y="5586687"/>
                <a:ext cx="360" cy="360"/>
              </p14:xfrm>
            </p:contentPart>
          </mc:Choice>
          <mc:Fallback xmlns="">
            <p:pic>
              <p:nvPicPr>
                <p:cNvPr id="23" name="Ink 22">
                  <a:extLst>
                    <a:ext uri="{FF2B5EF4-FFF2-40B4-BE49-F238E27FC236}">
                      <a16:creationId xmlns:a16="http://schemas.microsoft.com/office/drawing/2014/main" id="{3D828D12-9E84-9A10-F2A8-4B66C602CEC0}"/>
                    </a:ext>
                  </a:extLst>
                </p:cNvPr>
                <p:cNvPicPr/>
                <p:nvPr/>
              </p:nvPicPr>
              <p:blipFill>
                <a:blip r:embed="rId23"/>
                <a:stretch>
                  <a:fillRect/>
                </a:stretch>
              </p:blipFill>
              <p:spPr>
                <a:xfrm>
                  <a:off x="1399948" y="5569047"/>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25" name="Ink 24">
                  <a:extLst>
                    <a:ext uri="{FF2B5EF4-FFF2-40B4-BE49-F238E27FC236}">
                      <a16:creationId xmlns:a16="http://schemas.microsoft.com/office/drawing/2014/main" id="{EFAB2A21-71B4-93F9-DE8B-02ED1036D380}"/>
                    </a:ext>
                  </a:extLst>
                </p14:cNvPr>
                <p14:cNvContentPartPr/>
                <p14:nvPr/>
              </p14:nvContentPartPr>
              <p14:xfrm>
                <a:off x="1348108" y="5563647"/>
                <a:ext cx="360" cy="360"/>
              </p14:xfrm>
            </p:contentPart>
          </mc:Choice>
          <mc:Fallback xmlns="">
            <p:pic>
              <p:nvPicPr>
                <p:cNvPr id="25" name="Ink 24">
                  <a:extLst>
                    <a:ext uri="{FF2B5EF4-FFF2-40B4-BE49-F238E27FC236}">
                      <a16:creationId xmlns:a16="http://schemas.microsoft.com/office/drawing/2014/main" id="{EFAB2A21-71B4-93F9-DE8B-02ED1036D380}"/>
                    </a:ext>
                  </a:extLst>
                </p:cNvPr>
                <p:cNvPicPr/>
                <p:nvPr/>
              </p:nvPicPr>
              <p:blipFill>
                <a:blip r:embed="rId23"/>
                <a:stretch>
                  <a:fillRect/>
                </a:stretch>
              </p:blipFill>
              <p:spPr>
                <a:xfrm>
                  <a:off x="1330108" y="5545647"/>
                  <a:ext cx="36000" cy="36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9">
            <p14:nvContentPartPr>
              <p14:cNvPr id="27" name="Ink 26">
                <a:extLst>
                  <a:ext uri="{FF2B5EF4-FFF2-40B4-BE49-F238E27FC236}">
                    <a16:creationId xmlns:a16="http://schemas.microsoft.com/office/drawing/2014/main" id="{D7C1E226-BA86-6B78-A497-EA520C9A06B5}"/>
                  </a:ext>
                </a:extLst>
              </p14:cNvPr>
              <p14:cNvContentPartPr/>
              <p14:nvPr/>
            </p14:nvContentPartPr>
            <p14:xfrm>
              <a:off x="4625908" y="1611207"/>
              <a:ext cx="360" cy="360"/>
            </p14:xfrm>
          </p:contentPart>
        </mc:Choice>
        <mc:Fallback xmlns="">
          <p:pic>
            <p:nvPicPr>
              <p:cNvPr id="27" name="Ink 26">
                <a:extLst>
                  <a:ext uri="{FF2B5EF4-FFF2-40B4-BE49-F238E27FC236}">
                    <a16:creationId xmlns:a16="http://schemas.microsoft.com/office/drawing/2014/main" id="{D7C1E226-BA86-6B78-A497-EA520C9A06B5}"/>
                  </a:ext>
                </a:extLst>
              </p:cNvPr>
              <p:cNvPicPr/>
              <p:nvPr/>
            </p:nvPicPr>
            <p:blipFill>
              <a:blip r:embed="rId23"/>
              <a:stretch>
                <a:fillRect/>
              </a:stretch>
            </p:blipFill>
            <p:spPr>
              <a:xfrm>
                <a:off x="4608268" y="1593567"/>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28" name="Ink 27">
                <a:extLst>
                  <a:ext uri="{FF2B5EF4-FFF2-40B4-BE49-F238E27FC236}">
                    <a16:creationId xmlns:a16="http://schemas.microsoft.com/office/drawing/2014/main" id="{22EEA305-1011-75F2-EE97-8BE8DBF6DEE2}"/>
                  </a:ext>
                </a:extLst>
              </p14:cNvPr>
              <p14:cNvContentPartPr/>
              <p14:nvPr/>
            </p14:nvContentPartPr>
            <p14:xfrm>
              <a:off x="4912828" y="1604007"/>
              <a:ext cx="1800" cy="360"/>
            </p14:xfrm>
          </p:contentPart>
        </mc:Choice>
        <mc:Fallback xmlns="">
          <p:pic>
            <p:nvPicPr>
              <p:cNvPr id="28" name="Ink 27">
                <a:extLst>
                  <a:ext uri="{FF2B5EF4-FFF2-40B4-BE49-F238E27FC236}">
                    <a16:creationId xmlns:a16="http://schemas.microsoft.com/office/drawing/2014/main" id="{22EEA305-1011-75F2-EE97-8BE8DBF6DEE2}"/>
                  </a:ext>
                </a:extLst>
              </p:cNvPr>
              <p:cNvPicPr/>
              <p:nvPr/>
            </p:nvPicPr>
            <p:blipFill>
              <a:blip r:embed="rId31"/>
              <a:stretch>
                <a:fillRect/>
              </a:stretch>
            </p:blipFill>
            <p:spPr>
              <a:xfrm>
                <a:off x="4894828" y="1586007"/>
                <a:ext cx="3744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29" name="Ink 28">
                <a:extLst>
                  <a:ext uri="{FF2B5EF4-FFF2-40B4-BE49-F238E27FC236}">
                    <a16:creationId xmlns:a16="http://schemas.microsoft.com/office/drawing/2014/main" id="{760305A7-0FA3-2FC7-D167-799315894877}"/>
                  </a:ext>
                </a:extLst>
              </p14:cNvPr>
              <p14:cNvContentPartPr/>
              <p14:nvPr/>
            </p14:nvContentPartPr>
            <p14:xfrm>
              <a:off x="5346988" y="1549287"/>
              <a:ext cx="360" cy="360"/>
            </p14:xfrm>
          </p:contentPart>
        </mc:Choice>
        <mc:Fallback xmlns="">
          <p:pic>
            <p:nvPicPr>
              <p:cNvPr id="29" name="Ink 28">
                <a:extLst>
                  <a:ext uri="{FF2B5EF4-FFF2-40B4-BE49-F238E27FC236}">
                    <a16:creationId xmlns:a16="http://schemas.microsoft.com/office/drawing/2014/main" id="{760305A7-0FA3-2FC7-D167-799315894877}"/>
                  </a:ext>
                </a:extLst>
              </p:cNvPr>
              <p:cNvPicPr/>
              <p:nvPr/>
            </p:nvPicPr>
            <p:blipFill>
              <a:blip r:embed="rId23"/>
              <a:stretch>
                <a:fillRect/>
              </a:stretch>
            </p:blipFill>
            <p:spPr>
              <a:xfrm>
                <a:off x="5328988" y="1531647"/>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30" name="Ink 29">
                <a:extLst>
                  <a:ext uri="{FF2B5EF4-FFF2-40B4-BE49-F238E27FC236}">
                    <a16:creationId xmlns:a16="http://schemas.microsoft.com/office/drawing/2014/main" id="{07035AF6-94A4-EDFA-4233-788D39BC38E8}"/>
                  </a:ext>
                </a:extLst>
              </p14:cNvPr>
              <p14:cNvContentPartPr/>
              <p14:nvPr/>
            </p14:nvContentPartPr>
            <p14:xfrm>
              <a:off x="4385428" y="1781847"/>
              <a:ext cx="360" cy="360"/>
            </p14:xfrm>
          </p:contentPart>
        </mc:Choice>
        <mc:Fallback xmlns="">
          <p:pic>
            <p:nvPicPr>
              <p:cNvPr id="30" name="Ink 29">
                <a:extLst>
                  <a:ext uri="{FF2B5EF4-FFF2-40B4-BE49-F238E27FC236}">
                    <a16:creationId xmlns:a16="http://schemas.microsoft.com/office/drawing/2014/main" id="{07035AF6-94A4-EDFA-4233-788D39BC38E8}"/>
                  </a:ext>
                </a:extLst>
              </p:cNvPr>
              <p:cNvPicPr/>
              <p:nvPr/>
            </p:nvPicPr>
            <p:blipFill>
              <a:blip r:embed="rId23"/>
              <a:stretch>
                <a:fillRect/>
              </a:stretch>
            </p:blipFill>
            <p:spPr>
              <a:xfrm>
                <a:off x="4367788" y="1763847"/>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31" name="Ink 30">
                <a:extLst>
                  <a:ext uri="{FF2B5EF4-FFF2-40B4-BE49-F238E27FC236}">
                    <a16:creationId xmlns:a16="http://schemas.microsoft.com/office/drawing/2014/main" id="{EEDDE1EC-4882-2896-7B88-723E50799028}"/>
                  </a:ext>
                </a:extLst>
              </p14:cNvPr>
              <p14:cNvContentPartPr/>
              <p14:nvPr/>
            </p14:nvContentPartPr>
            <p14:xfrm>
              <a:off x="9004228" y="2161647"/>
              <a:ext cx="360" cy="360"/>
            </p14:xfrm>
          </p:contentPart>
        </mc:Choice>
        <mc:Fallback xmlns="">
          <p:pic>
            <p:nvPicPr>
              <p:cNvPr id="31" name="Ink 30">
                <a:extLst>
                  <a:ext uri="{FF2B5EF4-FFF2-40B4-BE49-F238E27FC236}">
                    <a16:creationId xmlns:a16="http://schemas.microsoft.com/office/drawing/2014/main" id="{EEDDE1EC-4882-2896-7B88-723E50799028}"/>
                  </a:ext>
                </a:extLst>
              </p:cNvPr>
              <p:cNvPicPr/>
              <p:nvPr/>
            </p:nvPicPr>
            <p:blipFill>
              <a:blip r:embed="rId23"/>
              <a:stretch>
                <a:fillRect/>
              </a:stretch>
            </p:blipFill>
            <p:spPr>
              <a:xfrm>
                <a:off x="8986588" y="2144007"/>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32" name="Ink 31">
                <a:extLst>
                  <a:ext uri="{FF2B5EF4-FFF2-40B4-BE49-F238E27FC236}">
                    <a16:creationId xmlns:a16="http://schemas.microsoft.com/office/drawing/2014/main" id="{211F2526-8C69-248C-0EDE-64AEC7783074}"/>
                  </a:ext>
                </a:extLst>
              </p14:cNvPr>
              <p14:cNvContentPartPr/>
              <p14:nvPr/>
            </p14:nvContentPartPr>
            <p14:xfrm>
              <a:off x="9229228" y="1998927"/>
              <a:ext cx="360" cy="360"/>
            </p14:xfrm>
          </p:contentPart>
        </mc:Choice>
        <mc:Fallback xmlns="">
          <p:pic>
            <p:nvPicPr>
              <p:cNvPr id="32" name="Ink 31">
                <a:extLst>
                  <a:ext uri="{FF2B5EF4-FFF2-40B4-BE49-F238E27FC236}">
                    <a16:creationId xmlns:a16="http://schemas.microsoft.com/office/drawing/2014/main" id="{211F2526-8C69-248C-0EDE-64AEC7783074}"/>
                  </a:ext>
                </a:extLst>
              </p:cNvPr>
              <p:cNvPicPr/>
              <p:nvPr/>
            </p:nvPicPr>
            <p:blipFill>
              <a:blip r:embed="rId23"/>
              <a:stretch>
                <a:fillRect/>
              </a:stretch>
            </p:blipFill>
            <p:spPr>
              <a:xfrm>
                <a:off x="9211228" y="1980927"/>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33" name="Ink 32">
                <a:extLst>
                  <a:ext uri="{FF2B5EF4-FFF2-40B4-BE49-F238E27FC236}">
                    <a16:creationId xmlns:a16="http://schemas.microsoft.com/office/drawing/2014/main" id="{8C5B9FF7-C1D0-5A53-3331-6E32484B3183}"/>
                  </a:ext>
                </a:extLst>
              </p14:cNvPr>
              <p14:cNvContentPartPr/>
              <p14:nvPr/>
            </p14:nvContentPartPr>
            <p14:xfrm>
              <a:off x="9422908" y="2184687"/>
              <a:ext cx="360" cy="360"/>
            </p14:xfrm>
          </p:contentPart>
        </mc:Choice>
        <mc:Fallback xmlns="">
          <p:pic>
            <p:nvPicPr>
              <p:cNvPr id="33" name="Ink 32">
                <a:extLst>
                  <a:ext uri="{FF2B5EF4-FFF2-40B4-BE49-F238E27FC236}">
                    <a16:creationId xmlns:a16="http://schemas.microsoft.com/office/drawing/2014/main" id="{8C5B9FF7-C1D0-5A53-3331-6E32484B3183}"/>
                  </a:ext>
                </a:extLst>
              </p:cNvPr>
              <p:cNvPicPr/>
              <p:nvPr/>
            </p:nvPicPr>
            <p:blipFill>
              <a:blip r:embed="rId23"/>
              <a:stretch>
                <a:fillRect/>
              </a:stretch>
            </p:blipFill>
            <p:spPr>
              <a:xfrm>
                <a:off x="9405268" y="2166687"/>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34" name="Ink 33">
                <a:extLst>
                  <a:ext uri="{FF2B5EF4-FFF2-40B4-BE49-F238E27FC236}">
                    <a16:creationId xmlns:a16="http://schemas.microsoft.com/office/drawing/2014/main" id="{C9470E64-FD4D-6D0B-E966-71B7DEBCD893}"/>
                  </a:ext>
                </a:extLst>
              </p14:cNvPr>
              <p14:cNvContentPartPr/>
              <p14:nvPr/>
            </p14:nvContentPartPr>
            <p14:xfrm>
              <a:off x="9957508" y="2045367"/>
              <a:ext cx="360" cy="360"/>
            </p14:xfrm>
          </p:contentPart>
        </mc:Choice>
        <mc:Fallback xmlns="">
          <p:pic>
            <p:nvPicPr>
              <p:cNvPr id="34" name="Ink 33">
                <a:extLst>
                  <a:ext uri="{FF2B5EF4-FFF2-40B4-BE49-F238E27FC236}">
                    <a16:creationId xmlns:a16="http://schemas.microsoft.com/office/drawing/2014/main" id="{C9470E64-FD4D-6D0B-E966-71B7DEBCD893}"/>
                  </a:ext>
                </a:extLst>
              </p:cNvPr>
              <p:cNvPicPr/>
              <p:nvPr/>
            </p:nvPicPr>
            <p:blipFill>
              <a:blip r:embed="rId23"/>
              <a:stretch>
                <a:fillRect/>
              </a:stretch>
            </p:blipFill>
            <p:spPr>
              <a:xfrm>
                <a:off x="9939868" y="2027727"/>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35" name="Ink 34">
                <a:extLst>
                  <a:ext uri="{FF2B5EF4-FFF2-40B4-BE49-F238E27FC236}">
                    <a16:creationId xmlns:a16="http://schemas.microsoft.com/office/drawing/2014/main" id="{130A55BD-4638-E354-53C2-1F6EB593AFE9}"/>
                  </a:ext>
                </a:extLst>
              </p14:cNvPr>
              <p14:cNvContentPartPr/>
              <p14:nvPr/>
            </p14:nvContentPartPr>
            <p14:xfrm>
              <a:off x="9740428" y="1975527"/>
              <a:ext cx="360" cy="360"/>
            </p14:xfrm>
          </p:contentPart>
        </mc:Choice>
        <mc:Fallback xmlns="">
          <p:pic>
            <p:nvPicPr>
              <p:cNvPr id="35" name="Ink 34">
                <a:extLst>
                  <a:ext uri="{FF2B5EF4-FFF2-40B4-BE49-F238E27FC236}">
                    <a16:creationId xmlns:a16="http://schemas.microsoft.com/office/drawing/2014/main" id="{130A55BD-4638-E354-53C2-1F6EB593AFE9}"/>
                  </a:ext>
                </a:extLst>
              </p:cNvPr>
              <p:cNvPicPr/>
              <p:nvPr/>
            </p:nvPicPr>
            <p:blipFill>
              <a:blip r:embed="rId23"/>
              <a:stretch>
                <a:fillRect/>
              </a:stretch>
            </p:blipFill>
            <p:spPr>
              <a:xfrm>
                <a:off x="9722788" y="1957887"/>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36" name="Ink 35">
                <a:extLst>
                  <a:ext uri="{FF2B5EF4-FFF2-40B4-BE49-F238E27FC236}">
                    <a16:creationId xmlns:a16="http://schemas.microsoft.com/office/drawing/2014/main" id="{62607B9A-4AE0-EC55-EFCF-188C5E3A30B7}"/>
                  </a:ext>
                </a:extLst>
              </p14:cNvPr>
              <p14:cNvContentPartPr/>
              <p14:nvPr/>
            </p14:nvContentPartPr>
            <p14:xfrm>
              <a:off x="7741348" y="5640687"/>
              <a:ext cx="360" cy="360"/>
            </p14:xfrm>
          </p:contentPart>
        </mc:Choice>
        <mc:Fallback xmlns="">
          <p:pic>
            <p:nvPicPr>
              <p:cNvPr id="36" name="Ink 35">
                <a:extLst>
                  <a:ext uri="{FF2B5EF4-FFF2-40B4-BE49-F238E27FC236}">
                    <a16:creationId xmlns:a16="http://schemas.microsoft.com/office/drawing/2014/main" id="{62607B9A-4AE0-EC55-EFCF-188C5E3A30B7}"/>
                  </a:ext>
                </a:extLst>
              </p:cNvPr>
              <p:cNvPicPr/>
              <p:nvPr/>
            </p:nvPicPr>
            <p:blipFill>
              <a:blip r:embed="rId23"/>
              <a:stretch>
                <a:fillRect/>
              </a:stretch>
            </p:blipFill>
            <p:spPr>
              <a:xfrm>
                <a:off x="7723348" y="5623047"/>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37" name="Ink 36">
                <a:extLst>
                  <a:ext uri="{FF2B5EF4-FFF2-40B4-BE49-F238E27FC236}">
                    <a16:creationId xmlns:a16="http://schemas.microsoft.com/office/drawing/2014/main" id="{AB1D78D8-C921-23B1-B06F-02D2F0828CFB}"/>
                  </a:ext>
                </a:extLst>
              </p14:cNvPr>
              <p14:cNvContentPartPr/>
              <p14:nvPr/>
            </p14:nvContentPartPr>
            <p14:xfrm>
              <a:off x="7570708" y="5757327"/>
              <a:ext cx="360" cy="360"/>
            </p14:xfrm>
          </p:contentPart>
        </mc:Choice>
        <mc:Fallback xmlns="">
          <p:pic>
            <p:nvPicPr>
              <p:cNvPr id="37" name="Ink 36">
                <a:extLst>
                  <a:ext uri="{FF2B5EF4-FFF2-40B4-BE49-F238E27FC236}">
                    <a16:creationId xmlns:a16="http://schemas.microsoft.com/office/drawing/2014/main" id="{AB1D78D8-C921-23B1-B06F-02D2F0828CFB}"/>
                  </a:ext>
                </a:extLst>
              </p:cNvPr>
              <p:cNvPicPr/>
              <p:nvPr/>
            </p:nvPicPr>
            <p:blipFill>
              <a:blip r:embed="rId23"/>
              <a:stretch>
                <a:fillRect/>
              </a:stretch>
            </p:blipFill>
            <p:spPr>
              <a:xfrm>
                <a:off x="7553068" y="5739327"/>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38" name="Ink 37">
                <a:extLst>
                  <a:ext uri="{FF2B5EF4-FFF2-40B4-BE49-F238E27FC236}">
                    <a16:creationId xmlns:a16="http://schemas.microsoft.com/office/drawing/2014/main" id="{52A14D03-395D-4BAB-FED0-ED88558D96AE}"/>
                  </a:ext>
                </a:extLst>
              </p14:cNvPr>
              <p14:cNvContentPartPr/>
              <p14:nvPr/>
            </p14:nvContentPartPr>
            <p14:xfrm>
              <a:off x="7276228" y="5493807"/>
              <a:ext cx="360" cy="360"/>
            </p14:xfrm>
          </p:contentPart>
        </mc:Choice>
        <mc:Fallback xmlns="">
          <p:pic>
            <p:nvPicPr>
              <p:cNvPr id="38" name="Ink 37">
                <a:extLst>
                  <a:ext uri="{FF2B5EF4-FFF2-40B4-BE49-F238E27FC236}">
                    <a16:creationId xmlns:a16="http://schemas.microsoft.com/office/drawing/2014/main" id="{52A14D03-395D-4BAB-FED0-ED88558D96AE}"/>
                  </a:ext>
                </a:extLst>
              </p:cNvPr>
              <p:cNvPicPr/>
              <p:nvPr/>
            </p:nvPicPr>
            <p:blipFill>
              <a:blip r:embed="rId23"/>
              <a:stretch>
                <a:fillRect/>
              </a:stretch>
            </p:blipFill>
            <p:spPr>
              <a:xfrm>
                <a:off x="7258588" y="5475807"/>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39" name="Ink 38">
                <a:extLst>
                  <a:ext uri="{FF2B5EF4-FFF2-40B4-BE49-F238E27FC236}">
                    <a16:creationId xmlns:a16="http://schemas.microsoft.com/office/drawing/2014/main" id="{D6CCB837-0ACA-617F-23D6-A20A814453D9}"/>
                  </a:ext>
                </a:extLst>
              </p14:cNvPr>
              <p14:cNvContentPartPr/>
              <p14:nvPr/>
            </p14:nvContentPartPr>
            <p14:xfrm>
              <a:off x="7152028" y="5532327"/>
              <a:ext cx="360" cy="360"/>
            </p14:xfrm>
          </p:contentPart>
        </mc:Choice>
        <mc:Fallback xmlns="">
          <p:pic>
            <p:nvPicPr>
              <p:cNvPr id="39" name="Ink 38">
                <a:extLst>
                  <a:ext uri="{FF2B5EF4-FFF2-40B4-BE49-F238E27FC236}">
                    <a16:creationId xmlns:a16="http://schemas.microsoft.com/office/drawing/2014/main" id="{D6CCB837-0ACA-617F-23D6-A20A814453D9}"/>
                  </a:ext>
                </a:extLst>
              </p:cNvPr>
              <p:cNvPicPr/>
              <p:nvPr/>
            </p:nvPicPr>
            <p:blipFill>
              <a:blip r:embed="rId23"/>
              <a:stretch>
                <a:fillRect/>
              </a:stretch>
            </p:blipFill>
            <p:spPr>
              <a:xfrm>
                <a:off x="7134388" y="5514327"/>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42" name="Ink 41">
                <a:extLst>
                  <a:ext uri="{FF2B5EF4-FFF2-40B4-BE49-F238E27FC236}">
                    <a16:creationId xmlns:a16="http://schemas.microsoft.com/office/drawing/2014/main" id="{E1ACEDED-FC99-91C2-8E9F-7C8B89EE7788}"/>
                  </a:ext>
                </a:extLst>
              </p14:cNvPr>
              <p14:cNvContentPartPr/>
              <p14:nvPr/>
            </p14:nvContentPartPr>
            <p14:xfrm>
              <a:off x="3865326" y="4330541"/>
              <a:ext cx="360" cy="360"/>
            </p14:xfrm>
          </p:contentPart>
        </mc:Choice>
        <mc:Fallback xmlns="">
          <p:pic>
            <p:nvPicPr>
              <p:cNvPr id="42" name="Ink 41">
                <a:extLst>
                  <a:ext uri="{FF2B5EF4-FFF2-40B4-BE49-F238E27FC236}">
                    <a16:creationId xmlns:a16="http://schemas.microsoft.com/office/drawing/2014/main" id="{E1ACEDED-FC99-91C2-8E9F-7C8B89EE7788}"/>
                  </a:ext>
                </a:extLst>
              </p:cNvPr>
              <p:cNvPicPr/>
              <p:nvPr/>
            </p:nvPicPr>
            <p:blipFill>
              <a:blip r:embed="rId44"/>
              <a:stretch>
                <a:fillRect/>
              </a:stretch>
            </p:blipFill>
            <p:spPr>
              <a:xfrm>
                <a:off x="3829686" y="4294541"/>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43" name="Ink 42">
                <a:extLst>
                  <a:ext uri="{FF2B5EF4-FFF2-40B4-BE49-F238E27FC236}">
                    <a16:creationId xmlns:a16="http://schemas.microsoft.com/office/drawing/2014/main" id="{DF9EB9CF-F21B-BA00-AEFB-97C9CE68F75A}"/>
                  </a:ext>
                </a:extLst>
              </p14:cNvPr>
              <p14:cNvContentPartPr/>
              <p14:nvPr/>
            </p14:nvContentPartPr>
            <p14:xfrm>
              <a:off x="3961806" y="3431981"/>
              <a:ext cx="360" cy="360"/>
            </p14:xfrm>
          </p:contentPart>
        </mc:Choice>
        <mc:Fallback xmlns="">
          <p:pic>
            <p:nvPicPr>
              <p:cNvPr id="43" name="Ink 42">
                <a:extLst>
                  <a:ext uri="{FF2B5EF4-FFF2-40B4-BE49-F238E27FC236}">
                    <a16:creationId xmlns:a16="http://schemas.microsoft.com/office/drawing/2014/main" id="{DF9EB9CF-F21B-BA00-AEFB-97C9CE68F75A}"/>
                  </a:ext>
                </a:extLst>
              </p:cNvPr>
              <p:cNvPicPr/>
              <p:nvPr/>
            </p:nvPicPr>
            <p:blipFill>
              <a:blip r:embed="rId44"/>
              <a:stretch>
                <a:fillRect/>
              </a:stretch>
            </p:blipFill>
            <p:spPr>
              <a:xfrm>
                <a:off x="3925806" y="3395981"/>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44" name="Ink 43">
                <a:extLst>
                  <a:ext uri="{FF2B5EF4-FFF2-40B4-BE49-F238E27FC236}">
                    <a16:creationId xmlns:a16="http://schemas.microsoft.com/office/drawing/2014/main" id="{456460D7-F372-93EA-BDA0-6272DEF75102}"/>
                  </a:ext>
                </a:extLst>
              </p14:cNvPr>
              <p14:cNvContentPartPr/>
              <p14:nvPr/>
            </p14:nvContentPartPr>
            <p14:xfrm>
              <a:off x="4314606" y="3496421"/>
              <a:ext cx="360" cy="360"/>
            </p14:xfrm>
          </p:contentPart>
        </mc:Choice>
        <mc:Fallback xmlns="">
          <p:pic>
            <p:nvPicPr>
              <p:cNvPr id="44" name="Ink 43">
                <a:extLst>
                  <a:ext uri="{FF2B5EF4-FFF2-40B4-BE49-F238E27FC236}">
                    <a16:creationId xmlns:a16="http://schemas.microsoft.com/office/drawing/2014/main" id="{456460D7-F372-93EA-BDA0-6272DEF75102}"/>
                  </a:ext>
                </a:extLst>
              </p:cNvPr>
              <p:cNvPicPr/>
              <p:nvPr/>
            </p:nvPicPr>
            <p:blipFill>
              <a:blip r:embed="rId44"/>
              <a:stretch>
                <a:fillRect/>
              </a:stretch>
            </p:blipFill>
            <p:spPr>
              <a:xfrm>
                <a:off x="4278966" y="3460781"/>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45" name="Ink 44">
                <a:extLst>
                  <a:ext uri="{FF2B5EF4-FFF2-40B4-BE49-F238E27FC236}">
                    <a16:creationId xmlns:a16="http://schemas.microsoft.com/office/drawing/2014/main" id="{E67719A4-9186-095A-1267-5E9A618D9227}"/>
                  </a:ext>
                </a:extLst>
              </p14:cNvPr>
              <p14:cNvContentPartPr/>
              <p14:nvPr/>
            </p14:nvContentPartPr>
            <p14:xfrm>
              <a:off x="3144246" y="2614421"/>
              <a:ext cx="360" cy="360"/>
            </p14:xfrm>
          </p:contentPart>
        </mc:Choice>
        <mc:Fallback xmlns="">
          <p:pic>
            <p:nvPicPr>
              <p:cNvPr id="45" name="Ink 44">
                <a:extLst>
                  <a:ext uri="{FF2B5EF4-FFF2-40B4-BE49-F238E27FC236}">
                    <a16:creationId xmlns:a16="http://schemas.microsoft.com/office/drawing/2014/main" id="{E67719A4-9186-095A-1267-5E9A618D9227}"/>
                  </a:ext>
                </a:extLst>
              </p:cNvPr>
              <p:cNvPicPr/>
              <p:nvPr/>
            </p:nvPicPr>
            <p:blipFill>
              <a:blip r:embed="rId44"/>
              <a:stretch>
                <a:fillRect/>
              </a:stretch>
            </p:blipFill>
            <p:spPr>
              <a:xfrm>
                <a:off x="3108246" y="2578421"/>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46" name="Ink 45">
                <a:extLst>
                  <a:ext uri="{FF2B5EF4-FFF2-40B4-BE49-F238E27FC236}">
                    <a16:creationId xmlns:a16="http://schemas.microsoft.com/office/drawing/2014/main" id="{C28F857F-40A1-8FFE-985D-484D6F624CF1}"/>
                  </a:ext>
                </a:extLst>
              </p14:cNvPr>
              <p14:cNvContentPartPr/>
              <p14:nvPr/>
            </p14:nvContentPartPr>
            <p14:xfrm>
              <a:off x="2758686" y="2662661"/>
              <a:ext cx="360" cy="360"/>
            </p14:xfrm>
          </p:contentPart>
        </mc:Choice>
        <mc:Fallback xmlns="">
          <p:pic>
            <p:nvPicPr>
              <p:cNvPr id="46" name="Ink 45">
                <a:extLst>
                  <a:ext uri="{FF2B5EF4-FFF2-40B4-BE49-F238E27FC236}">
                    <a16:creationId xmlns:a16="http://schemas.microsoft.com/office/drawing/2014/main" id="{C28F857F-40A1-8FFE-985D-484D6F624CF1}"/>
                  </a:ext>
                </a:extLst>
              </p:cNvPr>
              <p:cNvPicPr/>
              <p:nvPr/>
            </p:nvPicPr>
            <p:blipFill>
              <a:blip r:embed="rId44"/>
              <a:stretch>
                <a:fillRect/>
              </a:stretch>
            </p:blipFill>
            <p:spPr>
              <a:xfrm>
                <a:off x="2722686" y="2626661"/>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47" name="Ink 46">
                <a:extLst>
                  <a:ext uri="{FF2B5EF4-FFF2-40B4-BE49-F238E27FC236}">
                    <a16:creationId xmlns:a16="http://schemas.microsoft.com/office/drawing/2014/main" id="{BC4FA183-E9EA-C189-1A29-5E60F5ADAC34}"/>
                  </a:ext>
                </a:extLst>
              </p14:cNvPr>
              <p14:cNvContentPartPr/>
              <p14:nvPr/>
            </p14:nvContentPartPr>
            <p14:xfrm>
              <a:off x="3545286" y="2678141"/>
              <a:ext cx="360" cy="360"/>
            </p14:xfrm>
          </p:contentPart>
        </mc:Choice>
        <mc:Fallback xmlns="">
          <p:pic>
            <p:nvPicPr>
              <p:cNvPr id="47" name="Ink 46">
                <a:extLst>
                  <a:ext uri="{FF2B5EF4-FFF2-40B4-BE49-F238E27FC236}">
                    <a16:creationId xmlns:a16="http://schemas.microsoft.com/office/drawing/2014/main" id="{BC4FA183-E9EA-C189-1A29-5E60F5ADAC34}"/>
                  </a:ext>
                </a:extLst>
              </p:cNvPr>
              <p:cNvPicPr/>
              <p:nvPr/>
            </p:nvPicPr>
            <p:blipFill>
              <a:blip r:embed="rId44"/>
              <a:stretch>
                <a:fillRect/>
              </a:stretch>
            </p:blipFill>
            <p:spPr>
              <a:xfrm>
                <a:off x="3509286" y="2642141"/>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48" name="Ink 47">
                <a:extLst>
                  <a:ext uri="{FF2B5EF4-FFF2-40B4-BE49-F238E27FC236}">
                    <a16:creationId xmlns:a16="http://schemas.microsoft.com/office/drawing/2014/main" id="{A543E2A8-215F-B93F-A250-570BE70E3415}"/>
                  </a:ext>
                </a:extLst>
              </p14:cNvPr>
              <p14:cNvContentPartPr/>
              <p14:nvPr/>
            </p14:nvContentPartPr>
            <p14:xfrm>
              <a:off x="2229126" y="4266821"/>
              <a:ext cx="360" cy="360"/>
            </p14:xfrm>
          </p:contentPart>
        </mc:Choice>
        <mc:Fallback xmlns="">
          <p:pic>
            <p:nvPicPr>
              <p:cNvPr id="48" name="Ink 47">
                <a:extLst>
                  <a:ext uri="{FF2B5EF4-FFF2-40B4-BE49-F238E27FC236}">
                    <a16:creationId xmlns:a16="http://schemas.microsoft.com/office/drawing/2014/main" id="{A543E2A8-215F-B93F-A250-570BE70E3415}"/>
                  </a:ext>
                </a:extLst>
              </p:cNvPr>
              <p:cNvPicPr/>
              <p:nvPr/>
            </p:nvPicPr>
            <p:blipFill>
              <a:blip r:embed="rId44"/>
              <a:stretch>
                <a:fillRect/>
              </a:stretch>
            </p:blipFill>
            <p:spPr>
              <a:xfrm>
                <a:off x="2193486" y="4231181"/>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49" name="Ink 48">
                <a:extLst>
                  <a:ext uri="{FF2B5EF4-FFF2-40B4-BE49-F238E27FC236}">
                    <a16:creationId xmlns:a16="http://schemas.microsoft.com/office/drawing/2014/main" id="{4598CE39-B253-0BEF-3F82-7F28512694C4}"/>
                  </a:ext>
                </a:extLst>
              </p14:cNvPr>
              <p14:cNvContentPartPr/>
              <p14:nvPr/>
            </p14:nvContentPartPr>
            <p14:xfrm>
              <a:off x="1989006" y="3897461"/>
              <a:ext cx="360" cy="360"/>
            </p14:xfrm>
          </p:contentPart>
        </mc:Choice>
        <mc:Fallback xmlns="">
          <p:pic>
            <p:nvPicPr>
              <p:cNvPr id="49" name="Ink 48">
                <a:extLst>
                  <a:ext uri="{FF2B5EF4-FFF2-40B4-BE49-F238E27FC236}">
                    <a16:creationId xmlns:a16="http://schemas.microsoft.com/office/drawing/2014/main" id="{4598CE39-B253-0BEF-3F82-7F28512694C4}"/>
                  </a:ext>
                </a:extLst>
              </p:cNvPr>
              <p:cNvPicPr/>
              <p:nvPr/>
            </p:nvPicPr>
            <p:blipFill>
              <a:blip r:embed="rId44"/>
              <a:stretch>
                <a:fillRect/>
              </a:stretch>
            </p:blipFill>
            <p:spPr>
              <a:xfrm>
                <a:off x="1953366" y="3861821"/>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50" name="Ink 49">
                <a:extLst>
                  <a:ext uri="{FF2B5EF4-FFF2-40B4-BE49-F238E27FC236}">
                    <a16:creationId xmlns:a16="http://schemas.microsoft.com/office/drawing/2014/main" id="{30DF1D25-CA3D-14AF-1ADE-F4F6C7DE36E6}"/>
                  </a:ext>
                </a:extLst>
              </p14:cNvPr>
              <p14:cNvContentPartPr/>
              <p14:nvPr/>
            </p14:nvContentPartPr>
            <p14:xfrm>
              <a:off x="2743206" y="4250621"/>
              <a:ext cx="360" cy="360"/>
            </p14:xfrm>
          </p:contentPart>
        </mc:Choice>
        <mc:Fallback xmlns="">
          <p:pic>
            <p:nvPicPr>
              <p:cNvPr id="50" name="Ink 49">
                <a:extLst>
                  <a:ext uri="{FF2B5EF4-FFF2-40B4-BE49-F238E27FC236}">
                    <a16:creationId xmlns:a16="http://schemas.microsoft.com/office/drawing/2014/main" id="{30DF1D25-CA3D-14AF-1ADE-F4F6C7DE36E6}"/>
                  </a:ext>
                </a:extLst>
              </p:cNvPr>
              <p:cNvPicPr/>
              <p:nvPr/>
            </p:nvPicPr>
            <p:blipFill>
              <a:blip r:embed="rId44"/>
              <a:stretch>
                <a:fillRect/>
              </a:stretch>
            </p:blipFill>
            <p:spPr>
              <a:xfrm>
                <a:off x="2707206" y="4214621"/>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51" name="Ink 50">
                <a:extLst>
                  <a:ext uri="{FF2B5EF4-FFF2-40B4-BE49-F238E27FC236}">
                    <a16:creationId xmlns:a16="http://schemas.microsoft.com/office/drawing/2014/main" id="{D1B1F130-109A-AC81-543A-A3D87D5DAD08}"/>
                  </a:ext>
                </a:extLst>
              </p14:cNvPr>
              <p14:cNvContentPartPr/>
              <p14:nvPr/>
            </p14:nvContentPartPr>
            <p14:xfrm>
              <a:off x="2325606" y="3945701"/>
              <a:ext cx="360" cy="360"/>
            </p14:xfrm>
          </p:contentPart>
        </mc:Choice>
        <mc:Fallback xmlns="">
          <p:pic>
            <p:nvPicPr>
              <p:cNvPr id="51" name="Ink 50">
                <a:extLst>
                  <a:ext uri="{FF2B5EF4-FFF2-40B4-BE49-F238E27FC236}">
                    <a16:creationId xmlns:a16="http://schemas.microsoft.com/office/drawing/2014/main" id="{D1B1F130-109A-AC81-543A-A3D87D5DAD08}"/>
                  </a:ext>
                </a:extLst>
              </p:cNvPr>
              <p:cNvPicPr/>
              <p:nvPr/>
            </p:nvPicPr>
            <p:blipFill>
              <a:blip r:embed="rId44"/>
              <a:stretch>
                <a:fillRect/>
              </a:stretch>
            </p:blipFill>
            <p:spPr>
              <a:xfrm>
                <a:off x="2289966" y="3910061"/>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52" name="Ink 51">
                <a:extLst>
                  <a:ext uri="{FF2B5EF4-FFF2-40B4-BE49-F238E27FC236}">
                    <a16:creationId xmlns:a16="http://schemas.microsoft.com/office/drawing/2014/main" id="{BADD6693-25AA-8EE2-7DA1-D1B65AC5D180}"/>
                  </a:ext>
                </a:extLst>
              </p14:cNvPr>
              <p14:cNvContentPartPr/>
              <p14:nvPr/>
            </p14:nvContentPartPr>
            <p14:xfrm>
              <a:off x="9272166" y="785261"/>
              <a:ext cx="360" cy="360"/>
            </p14:xfrm>
          </p:contentPart>
        </mc:Choice>
        <mc:Fallback xmlns="">
          <p:pic>
            <p:nvPicPr>
              <p:cNvPr id="52" name="Ink 51">
                <a:extLst>
                  <a:ext uri="{FF2B5EF4-FFF2-40B4-BE49-F238E27FC236}">
                    <a16:creationId xmlns:a16="http://schemas.microsoft.com/office/drawing/2014/main" id="{BADD6693-25AA-8EE2-7DA1-D1B65AC5D180}"/>
                  </a:ext>
                </a:extLst>
              </p:cNvPr>
              <p:cNvPicPr/>
              <p:nvPr/>
            </p:nvPicPr>
            <p:blipFill>
              <a:blip r:embed="rId44"/>
              <a:stretch>
                <a:fillRect/>
              </a:stretch>
            </p:blipFill>
            <p:spPr>
              <a:xfrm>
                <a:off x="9236526" y="749621"/>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53" name="Ink 52">
                <a:extLst>
                  <a:ext uri="{FF2B5EF4-FFF2-40B4-BE49-F238E27FC236}">
                    <a16:creationId xmlns:a16="http://schemas.microsoft.com/office/drawing/2014/main" id="{62CF1569-5420-6CC3-4124-006B2B1ABE2B}"/>
                  </a:ext>
                </a:extLst>
              </p14:cNvPr>
              <p14:cNvContentPartPr/>
              <p14:nvPr/>
            </p14:nvContentPartPr>
            <p14:xfrm>
              <a:off x="9560526" y="865541"/>
              <a:ext cx="360" cy="360"/>
            </p14:xfrm>
          </p:contentPart>
        </mc:Choice>
        <mc:Fallback xmlns="">
          <p:pic>
            <p:nvPicPr>
              <p:cNvPr id="53" name="Ink 52">
                <a:extLst>
                  <a:ext uri="{FF2B5EF4-FFF2-40B4-BE49-F238E27FC236}">
                    <a16:creationId xmlns:a16="http://schemas.microsoft.com/office/drawing/2014/main" id="{62CF1569-5420-6CC3-4124-006B2B1ABE2B}"/>
                  </a:ext>
                </a:extLst>
              </p:cNvPr>
              <p:cNvPicPr/>
              <p:nvPr/>
            </p:nvPicPr>
            <p:blipFill>
              <a:blip r:embed="rId44"/>
              <a:stretch>
                <a:fillRect/>
              </a:stretch>
            </p:blipFill>
            <p:spPr>
              <a:xfrm>
                <a:off x="9524886" y="829541"/>
                <a:ext cx="72000" cy="72000"/>
              </a:xfrm>
              <a:prstGeom prst="rect">
                <a:avLst/>
              </a:prstGeom>
            </p:spPr>
          </p:pic>
        </mc:Fallback>
      </mc:AlternateContent>
    </p:spTree>
    <p:extLst>
      <p:ext uri="{BB962C8B-B14F-4D97-AF65-F5344CB8AC3E}">
        <p14:creationId xmlns:p14="http://schemas.microsoft.com/office/powerpoint/2010/main" val="14717390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860C45D-DED3-66D6-681F-5BA1F0BD8085}"/>
              </a:ext>
            </a:extLst>
          </p:cNvPr>
          <p:cNvSpPr>
            <a:spLocks noGrp="1"/>
          </p:cNvSpPr>
          <p:nvPr>
            <p:ph type="sldNum" sz="quarter" idx="12"/>
          </p:nvPr>
        </p:nvSpPr>
        <p:spPr/>
        <p:txBody>
          <a:bodyPr/>
          <a:lstStyle/>
          <a:p>
            <a:fld id="{2D8F6137-44E2-4FFF-B6E0-720968525C04}" type="slidenum">
              <a:rPr lang="en-US" smtClean="0"/>
              <a:t>17</a:t>
            </a:fld>
            <a:endParaRPr lang="en-US" dirty="0"/>
          </a:p>
        </p:txBody>
      </p:sp>
      <p:pic>
        <p:nvPicPr>
          <p:cNvPr id="4" name="Picture 3" descr="A group of people standing in different poses&#10;&#10;Description automatically generated">
            <a:extLst>
              <a:ext uri="{FF2B5EF4-FFF2-40B4-BE49-F238E27FC236}">
                <a16:creationId xmlns:a16="http://schemas.microsoft.com/office/drawing/2014/main" id="{E0922892-3E60-7EF4-6263-75DF23E15C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821" y="40571"/>
            <a:ext cx="12192000" cy="6858000"/>
          </a:xfrm>
          <a:prstGeom prst="rect">
            <a:avLst/>
          </a:prstGeom>
        </p:spPr>
      </p:pic>
      <mc:AlternateContent xmlns:mc="http://schemas.openxmlformats.org/markup-compatibility/2006" xmlns:p14="http://schemas.microsoft.com/office/powerpoint/2010/main">
        <mc:Choice Requires="p14">
          <p:contentPart p14:bwMode="auto" r:id="rId4">
            <p14:nvContentPartPr>
              <p14:cNvPr id="5" name="Ink 4">
                <a:extLst>
                  <a:ext uri="{FF2B5EF4-FFF2-40B4-BE49-F238E27FC236}">
                    <a16:creationId xmlns:a16="http://schemas.microsoft.com/office/drawing/2014/main" id="{6D04898E-516F-1BDC-9C6A-D1F88FA9730F}"/>
                  </a:ext>
                </a:extLst>
              </p14:cNvPr>
              <p14:cNvContentPartPr/>
              <p14:nvPr/>
            </p14:nvContentPartPr>
            <p14:xfrm>
              <a:off x="5526779" y="2265115"/>
              <a:ext cx="360" cy="360"/>
            </p14:xfrm>
          </p:contentPart>
        </mc:Choice>
        <mc:Fallback xmlns="">
          <p:pic>
            <p:nvPicPr>
              <p:cNvPr id="5" name="Ink 4">
                <a:extLst>
                  <a:ext uri="{FF2B5EF4-FFF2-40B4-BE49-F238E27FC236}">
                    <a16:creationId xmlns:a16="http://schemas.microsoft.com/office/drawing/2014/main" id="{6D04898E-516F-1BDC-9C6A-D1F88FA9730F}"/>
                  </a:ext>
                </a:extLst>
              </p:cNvPr>
              <p:cNvPicPr/>
              <p:nvPr/>
            </p:nvPicPr>
            <p:blipFill>
              <a:blip r:embed="rId5"/>
              <a:stretch>
                <a:fillRect/>
              </a:stretch>
            </p:blipFill>
            <p:spPr>
              <a:xfrm>
                <a:off x="5508779" y="224711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6" name="Ink 5">
                <a:extLst>
                  <a:ext uri="{FF2B5EF4-FFF2-40B4-BE49-F238E27FC236}">
                    <a16:creationId xmlns:a16="http://schemas.microsoft.com/office/drawing/2014/main" id="{B10B6062-9627-3D9A-1959-56F152F0B5FD}"/>
                  </a:ext>
                </a:extLst>
              </p14:cNvPr>
              <p14:cNvContentPartPr/>
              <p14:nvPr/>
            </p14:nvContentPartPr>
            <p14:xfrm>
              <a:off x="5949779" y="1991875"/>
              <a:ext cx="360" cy="360"/>
            </p14:xfrm>
          </p:contentPart>
        </mc:Choice>
        <mc:Fallback xmlns="">
          <p:pic>
            <p:nvPicPr>
              <p:cNvPr id="6" name="Ink 5">
                <a:extLst>
                  <a:ext uri="{FF2B5EF4-FFF2-40B4-BE49-F238E27FC236}">
                    <a16:creationId xmlns:a16="http://schemas.microsoft.com/office/drawing/2014/main" id="{B10B6062-9627-3D9A-1959-56F152F0B5FD}"/>
                  </a:ext>
                </a:extLst>
              </p:cNvPr>
              <p:cNvPicPr/>
              <p:nvPr/>
            </p:nvPicPr>
            <p:blipFill>
              <a:blip r:embed="rId5"/>
              <a:stretch>
                <a:fillRect/>
              </a:stretch>
            </p:blipFill>
            <p:spPr>
              <a:xfrm>
                <a:off x="5932139" y="197423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7" name="Ink 6">
                <a:extLst>
                  <a:ext uri="{FF2B5EF4-FFF2-40B4-BE49-F238E27FC236}">
                    <a16:creationId xmlns:a16="http://schemas.microsoft.com/office/drawing/2014/main" id="{E5D3AF82-0514-45C9-FCF5-3F787C3E34BF}"/>
                  </a:ext>
                </a:extLst>
              </p14:cNvPr>
              <p14:cNvContentPartPr/>
              <p14:nvPr/>
            </p14:nvContentPartPr>
            <p14:xfrm>
              <a:off x="6018179" y="1500475"/>
              <a:ext cx="360" cy="360"/>
            </p14:xfrm>
          </p:contentPart>
        </mc:Choice>
        <mc:Fallback xmlns="">
          <p:pic>
            <p:nvPicPr>
              <p:cNvPr id="7" name="Ink 6">
                <a:extLst>
                  <a:ext uri="{FF2B5EF4-FFF2-40B4-BE49-F238E27FC236}">
                    <a16:creationId xmlns:a16="http://schemas.microsoft.com/office/drawing/2014/main" id="{E5D3AF82-0514-45C9-FCF5-3F787C3E34BF}"/>
                  </a:ext>
                </a:extLst>
              </p:cNvPr>
              <p:cNvPicPr/>
              <p:nvPr/>
            </p:nvPicPr>
            <p:blipFill>
              <a:blip r:embed="rId5"/>
              <a:stretch>
                <a:fillRect/>
              </a:stretch>
            </p:blipFill>
            <p:spPr>
              <a:xfrm>
                <a:off x="6000179" y="148283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8" name="Ink 7">
                <a:extLst>
                  <a:ext uri="{FF2B5EF4-FFF2-40B4-BE49-F238E27FC236}">
                    <a16:creationId xmlns:a16="http://schemas.microsoft.com/office/drawing/2014/main" id="{E3DAC17B-CC6E-BE9A-3319-EAA9F8095300}"/>
                  </a:ext>
                </a:extLst>
              </p14:cNvPr>
              <p14:cNvContentPartPr/>
              <p14:nvPr/>
            </p14:nvContentPartPr>
            <p14:xfrm>
              <a:off x="6209339" y="1773715"/>
              <a:ext cx="360" cy="360"/>
            </p14:xfrm>
          </p:contentPart>
        </mc:Choice>
        <mc:Fallback xmlns="">
          <p:pic>
            <p:nvPicPr>
              <p:cNvPr id="8" name="Ink 7">
                <a:extLst>
                  <a:ext uri="{FF2B5EF4-FFF2-40B4-BE49-F238E27FC236}">
                    <a16:creationId xmlns:a16="http://schemas.microsoft.com/office/drawing/2014/main" id="{E3DAC17B-CC6E-BE9A-3319-EAA9F8095300}"/>
                  </a:ext>
                </a:extLst>
              </p:cNvPr>
              <p:cNvPicPr/>
              <p:nvPr/>
            </p:nvPicPr>
            <p:blipFill>
              <a:blip r:embed="rId5"/>
              <a:stretch>
                <a:fillRect/>
              </a:stretch>
            </p:blipFill>
            <p:spPr>
              <a:xfrm>
                <a:off x="6191339" y="175571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9" name="Ink 8">
                <a:extLst>
                  <a:ext uri="{FF2B5EF4-FFF2-40B4-BE49-F238E27FC236}">
                    <a16:creationId xmlns:a16="http://schemas.microsoft.com/office/drawing/2014/main" id="{52D2CAB6-EA7B-BFB1-DE47-4A20A539C32E}"/>
                  </a:ext>
                </a:extLst>
              </p14:cNvPr>
              <p14:cNvContentPartPr/>
              <p14:nvPr/>
            </p14:nvContentPartPr>
            <p14:xfrm>
              <a:off x="5800019" y="1677595"/>
              <a:ext cx="360" cy="360"/>
            </p14:xfrm>
          </p:contentPart>
        </mc:Choice>
        <mc:Fallback xmlns="">
          <p:pic>
            <p:nvPicPr>
              <p:cNvPr id="9" name="Ink 8">
                <a:extLst>
                  <a:ext uri="{FF2B5EF4-FFF2-40B4-BE49-F238E27FC236}">
                    <a16:creationId xmlns:a16="http://schemas.microsoft.com/office/drawing/2014/main" id="{52D2CAB6-EA7B-BFB1-DE47-4A20A539C32E}"/>
                  </a:ext>
                </a:extLst>
              </p:cNvPr>
              <p:cNvPicPr/>
              <p:nvPr/>
            </p:nvPicPr>
            <p:blipFill>
              <a:blip r:embed="rId5"/>
              <a:stretch>
                <a:fillRect/>
              </a:stretch>
            </p:blipFill>
            <p:spPr>
              <a:xfrm>
                <a:off x="5782019" y="165995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0" name="Ink 9">
                <a:extLst>
                  <a:ext uri="{FF2B5EF4-FFF2-40B4-BE49-F238E27FC236}">
                    <a16:creationId xmlns:a16="http://schemas.microsoft.com/office/drawing/2014/main" id="{9B1DC532-1264-CD1A-A256-3A4E9B78C79C}"/>
                  </a:ext>
                </a:extLst>
              </p14:cNvPr>
              <p14:cNvContentPartPr/>
              <p14:nvPr/>
            </p14:nvContentPartPr>
            <p14:xfrm>
              <a:off x="6578339" y="1350355"/>
              <a:ext cx="360" cy="360"/>
            </p14:xfrm>
          </p:contentPart>
        </mc:Choice>
        <mc:Fallback xmlns="">
          <p:pic>
            <p:nvPicPr>
              <p:cNvPr id="10" name="Ink 9">
                <a:extLst>
                  <a:ext uri="{FF2B5EF4-FFF2-40B4-BE49-F238E27FC236}">
                    <a16:creationId xmlns:a16="http://schemas.microsoft.com/office/drawing/2014/main" id="{9B1DC532-1264-CD1A-A256-3A4E9B78C79C}"/>
                  </a:ext>
                </a:extLst>
              </p:cNvPr>
              <p:cNvPicPr/>
              <p:nvPr/>
            </p:nvPicPr>
            <p:blipFill>
              <a:blip r:embed="rId5"/>
              <a:stretch>
                <a:fillRect/>
              </a:stretch>
            </p:blipFill>
            <p:spPr>
              <a:xfrm>
                <a:off x="6560339" y="133271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1" name="Ink 10">
                <a:extLst>
                  <a:ext uri="{FF2B5EF4-FFF2-40B4-BE49-F238E27FC236}">
                    <a16:creationId xmlns:a16="http://schemas.microsoft.com/office/drawing/2014/main" id="{B14F0792-12DD-135E-0254-A390EF79A3F1}"/>
                  </a:ext>
                </a:extLst>
              </p14:cNvPr>
              <p14:cNvContentPartPr/>
              <p14:nvPr/>
            </p14:nvContentPartPr>
            <p14:xfrm>
              <a:off x="6741419" y="1091155"/>
              <a:ext cx="360" cy="360"/>
            </p14:xfrm>
          </p:contentPart>
        </mc:Choice>
        <mc:Fallback xmlns="">
          <p:pic>
            <p:nvPicPr>
              <p:cNvPr id="11" name="Ink 10">
                <a:extLst>
                  <a:ext uri="{FF2B5EF4-FFF2-40B4-BE49-F238E27FC236}">
                    <a16:creationId xmlns:a16="http://schemas.microsoft.com/office/drawing/2014/main" id="{B14F0792-12DD-135E-0254-A390EF79A3F1}"/>
                  </a:ext>
                </a:extLst>
              </p:cNvPr>
              <p:cNvPicPr/>
              <p:nvPr/>
            </p:nvPicPr>
            <p:blipFill>
              <a:blip r:embed="rId5"/>
              <a:stretch>
                <a:fillRect/>
              </a:stretch>
            </p:blipFill>
            <p:spPr>
              <a:xfrm>
                <a:off x="6723779" y="107351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2" name="Ink 11">
                <a:extLst>
                  <a:ext uri="{FF2B5EF4-FFF2-40B4-BE49-F238E27FC236}">
                    <a16:creationId xmlns:a16="http://schemas.microsoft.com/office/drawing/2014/main" id="{CFE78361-8800-E515-EB5D-C7D57FE6FB49}"/>
                  </a:ext>
                </a:extLst>
              </p14:cNvPr>
              <p14:cNvContentPartPr/>
              <p14:nvPr/>
            </p14:nvContentPartPr>
            <p14:xfrm>
              <a:off x="6919619" y="804955"/>
              <a:ext cx="360" cy="360"/>
            </p14:xfrm>
          </p:contentPart>
        </mc:Choice>
        <mc:Fallback xmlns="">
          <p:pic>
            <p:nvPicPr>
              <p:cNvPr id="12" name="Ink 11">
                <a:extLst>
                  <a:ext uri="{FF2B5EF4-FFF2-40B4-BE49-F238E27FC236}">
                    <a16:creationId xmlns:a16="http://schemas.microsoft.com/office/drawing/2014/main" id="{CFE78361-8800-E515-EB5D-C7D57FE6FB49}"/>
                  </a:ext>
                </a:extLst>
              </p:cNvPr>
              <p:cNvPicPr/>
              <p:nvPr/>
            </p:nvPicPr>
            <p:blipFill>
              <a:blip r:embed="rId5"/>
              <a:stretch>
                <a:fillRect/>
              </a:stretch>
            </p:blipFill>
            <p:spPr>
              <a:xfrm>
                <a:off x="6901619" y="78731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4" name="Ink 13">
                <a:extLst>
                  <a:ext uri="{FF2B5EF4-FFF2-40B4-BE49-F238E27FC236}">
                    <a16:creationId xmlns:a16="http://schemas.microsoft.com/office/drawing/2014/main" id="{779D6C91-17B1-7E50-6A21-1FF841272236}"/>
                  </a:ext>
                </a:extLst>
              </p14:cNvPr>
              <p14:cNvContentPartPr/>
              <p14:nvPr/>
            </p14:nvContentPartPr>
            <p14:xfrm>
              <a:off x="7396979" y="1214275"/>
              <a:ext cx="360" cy="360"/>
            </p14:xfrm>
          </p:contentPart>
        </mc:Choice>
        <mc:Fallback xmlns="">
          <p:pic>
            <p:nvPicPr>
              <p:cNvPr id="14" name="Ink 13">
                <a:extLst>
                  <a:ext uri="{FF2B5EF4-FFF2-40B4-BE49-F238E27FC236}">
                    <a16:creationId xmlns:a16="http://schemas.microsoft.com/office/drawing/2014/main" id="{779D6C91-17B1-7E50-6A21-1FF841272236}"/>
                  </a:ext>
                </a:extLst>
              </p:cNvPr>
              <p:cNvPicPr/>
              <p:nvPr/>
            </p:nvPicPr>
            <p:blipFill>
              <a:blip r:embed="rId5"/>
              <a:stretch>
                <a:fillRect/>
              </a:stretch>
            </p:blipFill>
            <p:spPr>
              <a:xfrm>
                <a:off x="7378979" y="119663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5" name="Ink 14">
                <a:extLst>
                  <a:ext uri="{FF2B5EF4-FFF2-40B4-BE49-F238E27FC236}">
                    <a16:creationId xmlns:a16="http://schemas.microsoft.com/office/drawing/2014/main" id="{A23D1DAD-799F-CC09-AC52-3B46A83EE721}"/>
                  </a:ext>
                </a:extLst>
              </p14:cNvPr>
              <p14:cNvContentPartPr/>
              <p14:nvPr/>
            </p14:nvContentPartPr>
            <p14:xfrm>
              <a:off x="7178819" y="777235"/>
              <a:ext cx="360" cy="360"/>
            </p14:xfrm>
          </p:contentPart>
        </mc:Choice>
        <mc:Fallback xmlns="">
          <p:pic>
            <p:nvPicPr>
              <p:cNvPr id="15" name="Ink 14">
                <a:extLst>
                  <a:ext uri="{FF2B5EF4-FFF2-40B4-BE49-F238E27FC236}">
                    <a16:creationId xmlns:a16="http://schemas.microsoft.com/office/drawing/2014/main" id="{A23D1DAD-799F-CC09-AC52-3B46A83EE721}"/>
                  </a:ext>
                </a:extLst>
              </p:cNvPr>
              <p:cNvPicPr/>
              <p:nvPr/>
            </p:nvPicPr>
            <p:blipFill>
              <a:blip r:embed="rId5"/>
              <a:stretch>
                <a:fillRect/>
              </a:stretch>
            </p:blipFill>
            <p:spPr>
              <a:xfrm>
                <a:off x="7160819" y="759235"/>
                <a:ext cx="36000" cy="36000"/>
              </a:xfrm>
              <a:prstGeom prst="rect">
                <a:avLst/>
              </a:prstGeom>
            </p:spPr>
          </p:pic>
        </mc:Fallback>
      </mc:AlternateContent>
      <p:grpSp>
        <p:nvGrpSpPr>
          <p:cNvPr id="20" name="Group 19">
            <a:extLst>
              <a:ext uri="{FF2B5EF4-FFF2-40B4-BE49-F238E27FC236}">
                <a16:creationId xmlns:a16="http://schemas.microsoft.com/office/drawing/2014/main" id="{249D9594-83CE-4B78-8E5E-BD15D1F83966}"/>
              </a:ext>
            </a:extLst>
          </p:cNvPr>
          <p:cNvGrpSpPr/>
          <p:nvPr/>
        </p:nvGrpSpPr>
        <p:grpSpPr>
          <a:xfrm>
            <a:off x="7014659" y="1186555"/>
            <a:ext cx="55440" cy="28080"/>
            <a:chOff x="7014659" y="1186555"/>
            <a:chExt cx="55440" cy="28080"/>
          </a:xfrm>
        </p:grpSpPr>
        <mc:AlternateContent xmlns:mc="http://schemas.openxmlformats.org/markup-compatibility/2006" xmlns:p14="http://schemas.microsoft.com/office/powerpoint/2010/main">
          <mc:Choice Requires="p14">
            <p:contentPart p14:bwMode="auto" r:id="rId15">
              <p14:nvContentPartPr>
                <p14:cNvPr id="13" name="Ink 12">
                  <a:extLst>
                    <a:ext uri="{FF2B5EF4-FFF2-40B4-BE49-F238E27FC236}">
                      <a16:creationId xmlns:a16="http://schemas.microsoft.com/office/drawing/2014/main" id="{51C3C50F-2283-B486-437B-5122E46FA387}"/>
                    </a:ext>
                  </a:extLst>
                </p14:cNvPr>
                <p14:cNvContentPartPr/>
                <p14:nvPr/>
              </p14:nvContentPartPr>
              <p14:xfrm>
                <a:off x="7069739" y="1214275"/>
                <a:ext cx="360" cy="360"/>
              </p14:xfrm>
            </p:contentPart>
          </mc:Choice>
          <mc:Fallback xmlns="">
            <p:pic>
              <p:nvPicPr>
                <p:cNvPr id="13" name="Ink 12">
                  <a:extLst>
                    <a:ext uri="{FF2B5EF4-FFF2-40B4-BE49-F238E27FC236}">
                      <a16:creationId xmlns:a16="http://schemas.microsoft.com/office/drawing/2014/main" id="{51C3C50F-2283-B486-437B-5122E46FA387}"/>
                    </a:ext>
                  </a:extLst>
                </p:cNvPr>
                <p:cNvPicPr/>
                <p:nvPr/>
              </p:nvPicPr>
              <p:blipFill>
                <a:blip r:embed="rId5"/>
                <a:stretch>
                  <a:fillRect/>
                </a:stretch>
              </p:blipFill>
              <p:spPr>
                <a:xfrm>
                  <a:off x="7051739" y="119663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6" name="Ink 15">
                  <a:extLst>
                    <a:ext uri="{FF2B5EF4-FFF2-40B4-BE49-F238E27FC236}">
                      <a16:creationId xmlns:a16="http://schemas.microsoft.com/office/drawing/2014/main" id="{AFDCC9B6-3426-2DC4-5A09-D7457DAFC3DC}"/>
                    </a:ext>
                  </a:extLst>
                </p14:cNvPr>
                <p14:cNvContentPartPr/>
                <p14:nvPr/>
              </p14:nvContentPartPr>
              <p14:xfrm>
                <a:off x="7014659" y="1186555"/>
                <a:ext cx="360" cy="360"/>
              </p14:xfrm>
            </p:contentPart>
          </mc:Choice>
          <mc:Fallback xmlns="">
            <p:pic>
              <p:nvPicPr>
                <p:cNvPr id="16" name="Ink 15">
                  <a:extLst>
                    <a:ext uri="{FF2B5EF4-FFF2-40B4-BE49-F238E27FC236}">
                      <a16:creationId xmlns:a16="http://schemas.microsoft.com/office/drawing/2014/main" id="{AFDCC9B6-3426-2DC4-5A09-D7457DAFC3DC}"/>
                    </a:ext>
                  </a:extLst>
                </p:cNvPr>
                <p:cNvPicPr/>
                <p:nvPr/>
              </p:nvPicPr>
              <p:blipFill>
                <a:blip r:embed="rId5"/>
                <a:stretch>
                  <a:fillRect/>
                </a:stretch>
              </p:blipFill>
              <p:spPr>
                <a:xfrm>
                  <a:off x="6996659" y="1168555"/>
                  <a:ext cx="36000" cy="36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7">
            <p14:nvContentPartPr>
              <p14:cNvPr id="17" name="Ink 16">
                <a:extLst>
                  <a:ext uri="{FF2B5EF4-FFF2-40B4-BE49-F238E27FC236}">
                    <a16:creationId xmlns:a16="http://schemas.microsoft.com/office/drawing/2014/main" id="{09CE8047-4FE0-9080-04EA-35EAF09213FC}"/>
                  </a:ext>
                </a:extLst>
              </p14:cNvPr>
              <p14:cNvContentPartPr/>
              <p14:nvPr/>
            </p14:nvContentPartPr>
            <p14:xfrm>
              <a:off x="6993059" y="1882795"/>
              <a:ext cx="7920" cy="9000"/>
            </p14:xfrm>
          </p:contentPart>
        </mc:Choice>
        <mc:Fallback xmlns="">
          <p:pic>
            <p:nvPicPr>
              <p:cNvPr id="17" name="Ink 16">
                <a:extLst>
                  <a:ext uri="{FF2B5EF4-FFF2-40B4-BE49-F238E27FC236}">
                    <a16:creationId xmlns:a16="http://schemas.microsoft.com/office/drawing/2014/main" id="{09CE8047-4FE0-9080-04EA-35EAF09213FC}"/>
                  </a:ext>
                </a:extLst>
              </p:cNvPr>
              <p:cNvPicPr/>
              <p:nvPr/>
            </p:nvPicPr>
            <p:blipFill>
              <a:blip r:embed="rId18"/>
              <a:stretch>
                <a:fillRect/>
              </a:stretch>
            </p:blipFill>
            <p:spPr>
              <a:xfrm>
                <a:off x="6975419" y="1865155"/>
                <a:ext cx="43560" cy="4464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8" name="Ink 17">
                <a:extLst>
                  <a:ext uri="{FF2B5EF4-FFF2-40B4-BE49-F238E27FC236}">
                    <a16:creationId xmlns:a16="http://schemas.microsoft.com/office/drawing/2014/main" id="{5B9F60EC-E3C8-8FD5-952F-15C6086312F2}"/>
                  </a:ext>
                </a:extLst>
              </p14:cNvPr>
              <p14:cNvContentPartPr/>
              <p14:nvPr/>
            </p14:nvContentPartPr>
            <p14:xfrm>
              <a:off x="6782459" y="1691635"/>
              <a:ext cx="360" cy="360"/>
            </p14:xfrm>
          </p:contentPart>
        </mc:Choice>
        <mc:Fallback xmlns="">
          <p:pic>
            <p:nvPicPr>
              <p:cNvPr id="18" name="Ink 17">
                <a:extLst>
                  <a:ext uri="{FF2B5EF4-FFF2-40B4-BE49-F238E27FC236}">
                    <a16:creationId xmlns:a16="http://schemas.microsoft.com/office/drawing/2014/main" id="{5B9F60EC-E3C8-8FD5-952F-15C6086312F2}"/>
                  </a:ext>
                </a:extLst>
              </p:cNvPr>
              <p:cNvPicPr/>
              <p:nvPr/>
            </p:nvPicPr>
            <p:blipFill>
              <a:blip r:embed="rId5"/>
              <a:stretch>
                <a:fillRect/>
              </a:stretch>
            </p:blipFill>
            <p:spPr>
              <a:xfrm>
                <a:off x="6764819" y="167399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9" name="Ink 18">
                <a:extLst>
                  <a:ext uri="{FF2B5EF4-FFF2-40B4-BE49-F238E27FC236}">
                    <a16:creationId xmlns:a16="http://schemas.microsoft.com/office/drawing/2014/main" id="{272FBD5B-C5E9-D1A5-0B0B-B21A1F4E986B}"/>
                  </a:ext>
                </a:extLst>
              </p14:cNvPr>
              <p14:cNvContentPartPr/>
              <p14:nvPr/>
            </p14:nvContentPartPr>
            <p14:xfrm>
              <a:off x="7164779" y="1637635"/>
              <a:ext cx="360" cy="360"/>
            </p14:xfrm>
          </p:contentPart>
        </mc:Choice>
        <mc:Fallback xmlns="">
          <p:pic>
            <p:nvPicPr>
              <p:cNvPr id="19" name="Ink 18">
                <a:extLst>
                  <a:ext uri="{FF2B5EF4-FFF2-40B4-BE49-F238E27FC236}">
                    <a16:creationId xmlns:a16="http://schemas.microsoft.com/office/drawing/2014/main" id="{272FBD5B-C5E9-D1A5-0B0B-B21A1F4E986B}"/>
                  </a:ext>
                </a:extLst>
              </p:cNvPr>
              <p:cNvPicPr/>
              <p:nvPr/>
            </p:nvPicPr>
            <p:blipFill>
              <a:blip r:embed="rId5"/>
              <a:stretch>
                <a:fillRect/>
              </a:stretch>
            </p:blipFill>
            <p:spPr>
              <a:xfrm>
                <a:off x="7146779" y="161963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22" name="Ink 21">
                <a:extLst>
                  <a:ext uri="{FF2B5EF4-FFF2-40B4-BE49-F238E27FC236}">
                    <a16:creationId xmlns:a16="http://schemas.microsoft.com/office/drawing/2014/main" id="{6603D441-E94B-6D74-0D68-F6DFC7A8B33D}"/>
                  </a:ext>
                </a:extLst>
              </p14:cNvPr>
              <p14:cNvContentPartPr/>
              <p14:nvPr/>
            </p14:nvContentPartPr>
            <p14:xfrm>
              <a:off x="11013179" y="3615835"/>
              <a:ext cx="360" cy="360"/>
            </p14:xfrm>
          </p:contentPart>
        </mc:Choice>
        <mc:Fallback xmlns="">
          <p:pic>
            <p:nvPicPr>
              <p:cNvPr id="22" name="Ink 21">
                <a:extLst>
                  <a:ext uri="{FF2B5EF4-FFF2-40B4-BE49-F238E27FC236}">
                    <a16:creationId xmlns:a16="http://schemas.microsoft.com/office/drawing/2014/main" id="{6603D441-E94B-6D74-0D68-F6DFC7A8B33D}"/>
                  </a:ext>
                </a:extLst>
              </p:cNvPr>
              <p:cNvPicPr/>
              <p:nvPr/>
            </p:nvPicPr>
            <p:blipFill>
              <a:blip r:embed="rId5"/>
              <a:stretch>
                <a:fillRect/>
              </a:stretch>
            </p:blipFill>
            <p:spPr>
              <a:xfrm>
                <a:off x="10995539" y="359819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23" name="Ink 22">
                <a:extLst>
                  <a:ext uri="{FF2B5EF4-FFF2-40B4-BE49-F238E27FC236}">
                    <a16:creationId xmlns:a16="http://schemas.microsoft.com/office/drawing/2014/main" id="{A83BA39E-525D-AAED-7032-0D7AD03BF6DD}"/>
                  </a:ext>
                </a:extLst>
              </p14:cNvPr>
              <p14:cNvContentPartPr/>
              <p14:nvPr/>
            </p14:nvContentPartPr>
            <p14:xfrm>
              <a:off x="11259059" y="3652282"/>
              <a:ext cx="360" cy="360"/>
            </p14:xfrm>
          </p:contentPart>
        </mc:Choice>
        <mc:Fallback xmlns="">
          <p:pic>
            <p:nvPicPr>
              <p:cNvPr id="23" name="Ink 22">
                <a:extLst>
                  <a:ext uri="{FF2B5EF4-FFF2-40B4-BE49-F238E27FC236}">
                    <a16:creationId xmlns:a16="http://schemas.microsoft.com/office/drawing/2014/main" id="{A83BA39E-525D-AAED-7032-0D7AD03BF6DD}"/>
                  </a:ext>
                </a:extLst>
              </p:cNvPr>
              <p:cNvPicPr/>
              <p:nvPr/>
            </p:nvPicPr>
            <p:blipFill>
              <a:blip r:embed="rId23"/>
              <a:stretch>
                <a:fillRect/>
              </a:stretch>
            </p:blipFill>
            <p:spPr>
              <a:xfrm>
                <a:off x="11241059" y="3634282"/>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25" name="Ink 24">
                <a:extLst>
                  <a:ext uri="{FF2B5EF4-FFF2-40B4-BE49-F238E27FC236}">
                    <a16:creationId xmlns:a16="http://schemas.microsoft.com/office/drawing/2014/main" id="{F0B87353-5124-C90B-FDAC-D5EB26A6E52E}"/>
                  </a:ext>
                </a:extLst>
              </p14:cNvPr>
              <p14:cNvContentPartPr/>
              <p14:nvPr/>
            </p14:nvContentPartPr>
            <p14:xfrm>
              <a:off x="11068259" y="4175275"/>
              <a:ext cx="360" cy="360"/>
            </p14:xfrm>
          </p:contentPart>
        </mc:Choice>
        <mc:Fallback xmlns="">
          <p:pic>
            <p:nvPicPr>
              <p:cNvPr id="25" name="Ink 24">
                <a:extLst>
                  <a:ext uri="{FF2B5EF4-FFF2-40B4-BE49-F238E27FC236}">
                    <a16:creationId xmlns:a16="http://schemas.microsoft.com/office/drawing/2014/main" id="{F0B87353-5124-C90B-FDAC-D5EB26A6E52E}"/>
                  </a:ext>
                </a:extLst>
              </p:cNvPr>
              <p:cNvPicPr/>
              <p:nvPr/>
            </p:nvPicPr>
            <p:blipFill>
              <a:blip r:embed="rId5"/>
              <a:stretch>
                <a:fillRect/>
              </a:stretch>
            </p:blipFill>
            <p:spPr>
              <a:xfrm>
                <a:off x="11050619" y="415763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26" name="Ink 25">
                <a:extLst>
                  <a:ext uri="{FF2B5EF4-FFF2-40B4-BE49-F238E27FC236}">
                    <a16:creationId xmlns:a16="http://schemas.microsoft.com/office/drawing/2014/main" id="{A1C89445-F61F-66FD-B43E-9BB9F2FE7EBE}"/>
                  </a:ext>
                </a:extLst>
              </p14:cNvPr>
              <p14:cNvContentPartPr/>
              <p14:nvPr/>
            </p14:nvContentPartPr>
            <p14:xfrm>
              <a:off x="11013179" y="3903115"/>
              <a:ext cx="360" cy="360"/>
            </p14:xfrm>
          </p:contentPart>
        </mc:Choice>
        <mc:Fallback xmlns="">
          <p:pic>
            <p:nvPicPr>
              <p:cNvPr id="26" name="Ink 25">
                <a:extLst>
                  <a:ext uri="{FF2B5EF4-FFF2-40B4-BE49-F238E27FC236}">
                    <a16:creationId xmlns:a16="http://schemas.microsoft.com/office/drawing/2014/main" id="{A1C89445-F61F-66FD-B43E-9BB9F2FE7EBE}"/>
                  </a:ext>
                </a:extLst>
              </p:cNvPr>
              <p:cNvPicPr/>
              <p:nvPr/>
            </p:nvPicPr>
            <p:blipFill>
              <a:blip r:embed="rId5"/>
              <a:stretch>
                <a:fillRect/>
              </a:stretch>
            </p:blipFill>
            <p:spPr>
              <a:xfrm>
                <a:off x="10995539" y="388511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27" name="Ink 26">
                <a:extLst>
                  <a:ext uri="{FF2B5EF4-FFF2-40B4-BE49-F238E27FC236}">
                    <a16:creationId xmlns:a16="http://schemas.microsoft.com/office/drawing/2014/main" id="{689F78E7-92E5-A90A-88A7-8608B8052BB0}"/>
                  </a:ext>
                </a:extLst>
              </p14:cNvPr>
              <p14:cNvContentPartPr/>
              <p14:nvPr/>
            </p14:nvContentPartPr>
            <p14:xfrm>
              <a:off x="11259419" y="3944155"/>
              <a:ext cx="360" cy="360"/>
            </p14:xfrm>
          </p:contentPart>
        </mc:Choice>
        <mc:Fallback xmlns="">
          <p:pic>
            <p:nvPicPr>
              <p:cNvPr id="27" name="Ink 26">
                <a:extLst>
                  <a:ext uri="{FF2B5EF4-FFF2-40B4-BE49-F238E27FC236}">
                    <a16:creationId xmlns:a16="http://schemas.microsoft.com/office/drawing/2014/main" id="{689F78E7-92E5-A90A-88A7-8608B8052BB0}"/>
                  </a:ext>
                </a:extLst>
              </p:cNvPr>
              <p:cNvPicPr/>
              <p:nvPr/>
            </p:nvPicPr>
            <p:blipFill>
              <a:blip r:embed="rId5"/>
              <a:stretch>
                <a:fillRect/>
              </a:stretch>
            </p:blipFill>
            <p:spPr>
              <a:xfrm>
                <a:off x="11241419" y="392615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30" name="Ink 29">
                <a:extLst>
                  <a:ext uri="{FF2B5EF4-FFF2-40B4-BE49-F238E27FC236}">
                    <a16:creationId xmlns:a16="http://schemas.microsoft.com/office/drawing/2014/main" id="{F1B119DF-875A-3F4D-2DCA-95A6A00D8B45}"/>
                  </a:ext>
                </a:extLst>
              </p14:cNvPr>
              <p14:cNvContentPartPr/>
              <p14:nvPr/>
            </p14:nvContentPartPr>
            <p14:xfrm>
              <a:off x="10931459" y="3738955"/>
              <a:ext cx="360" cy="360"/>
            </p14:xfrm>
          </p:contentPart>
        </mc:Choice>
        <mc:Fallback xmlns="">
          <p:pic>
            <p:nvPicPr>
              <p:cNvPr id="30" name="Ink 29">
                <a:extLst>
                  <a:ext uri="{FF2B5EF4-FFF2-40B4-BE49-F238E27FC236}">
                    <a16:creationId xmlns:a16="http://schemas.microsoft.com/office/drawing/2014/main" id="{F1B119DF-875A-3F4D-2DCA-95A6A00D8B45}"/>
                  </a:ext>
                </a:extLst>
              </p:cNvPr>
              <p:cNvPicPr/>
              <p:nvPr/>
            </p:nvPicPr>
            <p:blipFill>
              <a:blip r:embed="rId5"/>
              <a:stretch>
                <a:fillRect/>
              </a:stretch>
            </p:blipFill>
            <p:spPr>
              <a:xfrm>
                <a:off x="10913459" y="372131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31" name="Ink 30">
                <a:extLst>
                  <a:ext uri="{FF2B5EF4-FFF2-40B4-BE49-F238E27FC236}">
                    <a16:creationId xmlns:a16="http://schemas.microsoft.com/office/drawing/2014/main" id="{9DBCDC91-F130-5C84-91AF-D9CC7982EC85}"/>
                  </a:ext>
                </a:extLst>
              </p14:cNvPr>
              <p14:cNvContentPartPr/>
              <p14:nvPr/>
            </p14:nvContentPartPr>
            <p14:xfrm>
              <a:off x="11191379" y="3903115"/>
              <a:ext cx="360" cy="360"/>
            </p14:xfrm>
          </p:contentPart>
        </mc:Choice>
        <mc:Fallback xmlns="">
          <p:pic>
            <p:nvPicPr>
              <p:cNvPr id="31" name="Ink 30">
                <a:extLst>
                  <a:ext uri="{FF2B5EF4-FFF2-40B4-BE49-F238E27FC236}">
                    <a16:creationId xmlns:a16="http://schemas.microsoft.com/office/drawing/2014/main" id="{9DBCDC91-F130-5C84-91AF-D9CC7982EC85}"/>
                  </a:ext>
                </a:extLst>
              </p:cNvPr>
              <p:cNvPicPr/>
              <p:nvPr/>
            </p:nvPicPr>
            <p:blipFill>
              <a:blip r:embed="rId5"/>
              <a:stretch>
                <a:fillRect/>
              </a:stretch>
            </p:blipFill>
            <p:spPr>
              <a:xfrm>
                <a:off x="11173379" y="388511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32" name="Ink 31">
                <a:extLst>
                  <a:ext uri="{FF2B5EF4-FFF2-40B4-BE49-F238E27FC236}">
                    <a16:creationId xmlns:a16="http://schemas.microsoft.com/office/drawing/2014/main" id="{28A0461F-0FB2-B46F-EF35-AD2AD19E460C}"/>
                  </a:ext>
                </a:extLst>
              </p14:cNvPr>
              <p14:cNvContentPartPr/>
              <p14:nvPr/>
            </p14:nvContentPartPr>
            <p14:xfrm>
              <a:off x="11136299" y="3724915"/>
              <a:ext cx="360" cy="360"/>
            </p14:xfrm>
          </p:contentPart>
        </mc:Choice>
        <mc:Fallback xmlns="">
          <p:pic>
            <p:nvPicPr>
              <p:cNvPr id="32" name="Ink 31">
                <a:extLst>
                  <a:ext uri="{FF2B5EF4-FFF2-40B4-BE49-F238E27FC236}">
                    <a16:creationId xmlns:a16="http://schemas.microsoft.com/office/drawing/2014/main" id="{28A0461F-0FB2-B46F-EF35-AD2AD19E460C}"/>
                  </a:ext>
                </a:extLst>
              </p:cNvPr>
              <p:cNvPicPr/>
              <p:nvPr/>
            </p:nvPicPr>
            <p:blipFill>
              <a:blip r:embed="rId5"/>
              <a:stretch>
                <a:fillRect/>
              </a:stretch>
            </p:blipFill>
            <p:spPr>
              <a:xfrm>
                <a:off x="11118659" y="370727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33" name="Ink 32">
                <a:extLst>
                  <a:ext uri="{FF2B5EF4-FFF2-40B4-BE49-F238E27FC236}">
                    <a16:creationId xmlns:a16="http://schemas.microsoft.com/office/drawing/2014/main" id="{583CE9AD-D2C7-1D79-CBFE-5D46B1E1605C}"/>
                  </a:ext>
                </a:extLst>
              </p14:cNvPr>
              <p14:cNvContentPartPr/>
              <p14:nvPr/>
            </p14:nvContentPartPr>
            <p14:xfrm>
              <a:off x="11081579" y="3493075"/>
              <a:ext cx="360" cy="360"/>
            </p14:xfrm>
          </p:contentPart>
        </mc:Choice>
        <mc:Fallback xmlns="">
          <p:pic>
            <p:nvPicPr>
              <p:cNvPr id="33" name="Ink 32">
                <a:extLst>
                  <a:ext uri="{FF2B5EF4-FFF2-40B4-BE49-F238E27FC236}">
                    <a16:creationId xmlns:a16="http://schemas.microsoft.com/office/drawing/2014/main" id="{583CE9AD-D2C7-1D79-CBFE-5D46B1E1605C}"/>
                  </a:ext>
                </a:extLst>
              </p:cNvPr>
              <p:cNvPicPr/>
              <p:nvPr/>
            </p:nvPicPr>
            <p:blipFill>
              <a:blip r:embed="rId5"/>
              <a:stretch>
                <a:fillRect/>
              </a:stretch>
            </p:blipFill>
            <p:spPr>
              <a:xfrm>
                <a:off x="11063579" y="3475075"/>
                <a:ext cx="36000" cy="36000"/>
              </a:xfrm>
              <a:prstGeom prst="rect">
                <a:avLst/>
              </a:prstGeom>
            </p:spPr>
          </p:pic>
        </mc:Fallback>
      </mc:AlternateContent>
      <p:sp>
        <p:nvSpPr>
          <p:cNvPr id="34" name="Rectangle: Rounded Corners 33">
            <a:extLst>
              <a:ext uri="{FF2B5EF4-FFF2-40B4-BE49-F238E27FC236}">
                <a16:creationId xmlns:a16="http://schemas.microsoft.com/office/drawing/2014/main" id="{1C84E918-E99F-43B3-2890-ED9A5ECD1567}"/>
              </a:ext>
            </a:extLst>
          </p:cNvPr>
          <p:cNvSpPr/>
          <p:nvPr/>
        </p:nvSpPr>
        <p:spPr>
          <a:xfrm>
            <a:off x="581554" y="1742479"/>
            <a:ext cx="2596610" cy="3964871"/>
          </a:xfrm>
          <a:prstGeom prst="roundRect">
            <a:avLst/>
          </a:prstGeom>
          <a:noFill/>
          <a:ln w="571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Graphic 20" descr="Raised hand with solid fill">
            <a:extLst>
              <a:ext uri="{FF2B5EF4-FFF2-40B4-BE49-F238E27FC236}">
                <a16:creationId xmlns:a16="http://schemas.microsoft.com/office/drawing/2014/main" id="{4026A7A0-5FDE-73BF-651F-5E8DEF2A434F}"/>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rot="9665775">
            <a:off x="2224550" y="3263831"/>
            <a:ext cx="411480" cy="411480"/>
          </a:xfrm>
          <a:prstGeom prst="rect">
            <a:avLst/>
          </a:prstGeom>
        </p:spPr>
      </p:pic>
      <p:pic>
        <p:nvPicPr>
          <p:cNvPr id="36" name="Graphic 35" descr="Hand with solid fill">
            <a:extLst>
              <a:ext uri="{FF2B5EF4-FFF2-40B4-BE49-F238E27FC236}">
                <a16:creationId xmlns:a16="http://schemas.microsoft.com/office/drawing/2014/main" id="{30E14F27-EE74-1FD8-EED3-F7C638B3F1CD}"/>
              </a:ext>
            </a:extLst>
          </p:cNvPr>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rot="12157920">
            <a:off x="6185883" y="1356680"/>
            <a:ext cx="411480" cy="411480"/>
          </a:xfrm>
          <a:prstGeom prst="rect">
            <a:avLst/>
          </a:prstGeom>
        </p:spPr>
      </p:pic>
      <p:sp>
        <p:nvSpPr>
          <p:cNvPr id="37" name="Rectangle 36">
            <a:extLst>
              <a:ext uri="{FF2B5EF4-FFF2-40B4-BE49-F238E27FC236}">
                <a16:creationId xmlns:a16="http://schemas.microsoft.com/office/drawing/2014/main" id="{A1DDCE7C-A7AA-6C58-2C2D-16B6895ED20A}"/>
              </a:ext>
            </a:extLst>
          </p:cNvPr>
          <p:cNvSpPr/>
          <p:nvPr/>
        </p:nvSpPr>
        <p:spPr>
          <a:xfrm>
            <a:off x="7374285" y="1189119"/>
            <a:ext cx="271886" cy="538138"/>
          </a:xfrm>
          <a:custGeom>
            <a:avLst/>
            <a:gdLst>
              <a:gd name="connsiteX0" fmla="*/ 0 w 272247"/>
              <a:gd name="connsiteY0" fmla="*/ 0 h 341280"/>
              <a:gd name="connsiteX1" fmla="*/ 272247 w 272247"/>
              <a:gd name="connsiteY1" fmla="*/ 0 h 341280"/>
              <a:gd name="connsiteX2" fmla="*/ 272247 w 272247"/>
              <a:gd name="connsiteY2" fmla="*/ 341280 h 341280"/>
              <a:gd name="connsiteX3" fmla="*/ 0 w 272247"/>
              <a:gd name="connsiteY3" fmla="*/ 341280 h 341280"/>
              <a:gd name="connsiteX4" fmla="*/ 0 w 272247"/>
              <a:gd name="connsiteY4" fmla="*/ 0 h 341280"/>
              <a:gd name="connsiteX0" fmla="*/ 0 w 310993"/>
              <a:gd name="connsiteY0" fmla="*/ 54244 h 341280"/>
              <a:gd name="connsiteX1" fmla="*/ 310993 w 310993"/>
              <a:gd name="connsiteY1" fmla="*/ 0 h 341280"/>
              <a:gd name="connsiteX2" fmla="*/ 310993 w 310993"/>
              <a:gd name="connsiteY2" fmla="*/ 341280 h 341280"/>
              <a:gd name="connsiteX3" fmla="*/ 38746 w 310993"/>
              <a:gd name="connsiteY3" fmla="*/ 341280 h 341280"/>
              <a:gd name="connsiteX4" fmla="*/ 0 w 310993"/>
              <a:gd name="connsiteY4" fmla="*/ 54244 h 341280"/>
              <a:gd name="connsiteX0" fmla="*/ 0 w 310993"/>
              <a:gd name="connsiteY0" fmla="*/ 209227 h 496263"/>
              <a:gd name="connsiteX1" fmla="*/ 187007 w 310993"/>
              <a:gd name="connsiteY1" fmla="*/ 0 h 496263"/>
              <a:gd name="connsiteX2" fmla="*/ 310993 w 310993"/>
              <a:gd name="connsiteY2" fmla="*/ 496263 h 496263"/>
              <a:gd name="connsiteX3" fmla="*/ 38746 w 310993"/>
              <a:gd name="connsiteY3" fmla="*/ 496263 h 496263"/>
              <a:gd name="connsiteX4" fmla="*/ 0 w 310993"/>
              <a:gd name="connsiteY4" fmla="*/ 209227 h 496263"/>
              <a:gd name="connsiteX0" fmla="*/ 0 w 310993"/>
              <a:gd name="connsiteY0" fmla="*/ 209227 h 496263"/>
              <a:gd name="connsiteX1" fmla="*/ 124961 w 310993"/>
              <a:gd name="connsiteY1" fmla="*/ 0 h 496263"/>
              <a:gd name="connsiteX2" fmla="*/ 310993 w 310993"/>
              <a:gd name="connsiteY2" fmla="*/ 496263 h 496263"/>
              <a:gd name="connsiteX3" fmla="*/ 38746 w 310993"/>
              <a:gd name="connsiteY3" fmla="*/ 496263 h 496263"/>
              <a:gd name="connsiteX4" fmla="*/ 0 w 310993"/>
              <a:gd name="connsiteY4" fmla="*/ 209227 h 496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993" h="496263">
                <a:moveTo>
                  <a:pt x="0" y="209227"/>
                </a:moveTo>
                <a:lnTo>
                  <a:pt x="124961" y="0"/>
                </a:lnTo>
                <a:lnTo>
                  <a:pt x="310993" y="496263"/>
                </a:lnTo>
                <a:lnTo>
                  <a:pt x="38746" y="496263"/>
                </a:lnTo>
                <a:lnTo>
                  <a:pt x="0" y="209227"/>
                </a:lnTo>
                <a:close/>
              </a:path>
            </a:pathLst>
          </a:cu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5" name="Graphic 34" descr="Raised hand with solid fill">
            <a:extLst>
              <a:ext uri="{FF2B5EF4-FFF2-40B4-BE49-F238E27FC236}">
                <a16:creationId xmlns:a16="http://schemas.microsoft.com/office/drawing/2014/main" id="{CE8013F8-61D2-C589-1CB2-CD953DCFAFB3}"/>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rot="9665775">
            <a:off x="7191239" y="1364450"/>
            <a:ext cx="411480" cy="411480"/>
          </a:xfrm>
          <a:prstGeom prst="rect">
            <a:avLst/>
          </a:prstGeom>
        </p:spPr>
      </p:pic>
      <mc:AlternateContent xmlns:mc="http://schemas.openxmlformats.org/markup-compatibility/2006" xmlns:p14="http://schemas.microsoft.com/office/powerpoint/2010/main">
        <mc:Choice Requires="p14">
          <p:contentPart p14:bwMode="auto" r:id="rId35">
            <p14:nvContentPartPr>
              <p14:cNvPr id="39" name="Ink 38">
                <a:extLst>
                  <a:ext uri="{FF2B5EF4-FFF2-40B4-BE49-F238E27FC236}">
                    <a16:creationId xmlns:a16="http://schemas.microsoft.com/office/drawing/2014/main" id="{3C80B154-10F4-3C6A-520B-F69251A27BA9}"/>
                  </a:ext>
                </a:extLst>
              </p14:cNvPr>
              <p14:cNvContentPartPr/>
              <p14:nvPr/>
            </p14:nvContentPartPr>
            <p14:xfrm>
              <a:off x="7415646" y="1580479"/>
              <a:ext cx="360" cy="360"/>
            </p14:xfrm>
          </p:contentPart>
        </mc:Choice>
        <mc:Fallback xmlns="">
          <p:pic>
            <p:nvPicPr>
              <p:cNvPr id="39" name="Ink 38">
                <a:extLst>
                  <a:ext uri="{FF2B5EF4-FFF2-40B4-BE49-F238E27FC236}">
                    <a16:creationId xmlns:a16="http://schemas.microsoft.com/office/drawing/2014/main" id="{3C80B154-10F4-3C6A-520B-F69251A27BA9}"/>
                  </a:ext>
                </a:extLst>
              </p:cNvPr>
              <p:cNvPicPr/>
              <p:nvPr/>
            </p:nvPicPr>
            <p:blipFill>
              <a:blip r:embed="rId23"/>
              <a:stretch>
                <a:fillRect/>
              </a:stretch>
            </p:blipFill>
            <p:spPr>
              <a:xfrm>
                <a:off x="7398006" y="1562839"/>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42" name="Ink 41">
                <a:extLst>
                  <a:ext uri="{FF2B5EF4-FFF2-40B4-BE49-F238E27FC236}">
                    <a16:creationId xmlns:a16="http://schemas.microsoft.com/office/drawing/2014/main" id="{9CB71A32-D1A2-C2CA-3143-2DBB71C4B7F0}"/>
                  </a:ext>
                </a:extLst>
              </p14:cNvPr>
              <p14:cNvContentPartPr/>
              <p14:nvPr/>
            </p14:nvContentPartPr>
            <p14:xfrm>
              <a:off x="7315206" y="1580479"/>
              <a:ext cx="360" cy="360"/>
            </p14:xfrm>
          </p:contentPart>
        </mc:Choice>
        <mc:Fallback xmlns="">
          <p:pic>
            <p:nvPicPr>
              <p:cNvPr id="42" name="Ink 41">
                <a:extLst>
                  <a:ext uri="{FF2B5EF4-FFF2-40B4-BE49-F238E27FC236}">
                    <a16:creationId xmlns:a16="http://schemas.microsoft.com/office/drawing/2014/main" id="{9CB71A32-D1A2-C2CA-3143-2DBB71C4B7F0}"/>
                  </a:ext>
                </a:extLst>
              </p:cNvPr>
              <p:cNvPicPr/>
              <p:nvPr/>
            </p:nvPicPr>
            <p:blipFill>
              <a:blip r:embed="rId23"/>
              <a:stretch>
                <a:fillRect/>
              </a:stretch>
            </p:blipFill>
            <p:spPr>
              <a:xfrm>
                <a:off x="7297206" y="1562839"/>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43" name="Ink 42">
                <a:extLst>
                  <a:ext uri="{FF2B5EF4-FFF2-40B4-BE49-F238E27FC236}">
                    <a16:creationId xmlns:a16="http://schemas.microsoft.com/office/drawing/2014/main" id="{62A47182-9796-EABB-2C0C-FDC217D26497}"/>
                  </a:ext>
                </a:extLst>
              </p14:cNvPr>
              <p14:cNvContentPartPr/>
              <p14:nvPr/>
            </p14:nvContentPartPr>
            <p14:xfrm>
              <a:off x="7415646" y="1487599"/>
              <a:ext cx="360" cy="360"/>
            </p14:xfrm>
          </p:contentPart>
        </mc:Choice>
        <mc:Fallback xmlns="">
          <p:pic>
            <p:nvPicPr>
              <p:cNvPr id="43" name="Ink 42">
                <a:extLst>
                  <a:ext uri="{FF2B5EF4-FFF2-40B4-BE49-F238E27FC236}">
                    <a16:creationId xmlns:a16="http://schemas.microsoft.com/office/drawing/2014/main" id="{62A47182-9796-EABB-2C0C-FDC217D26497}"/>
                  </a:ext>
                </a:extLst>
              </p:cNvPr>
              <p:cNvPicPr/>
              <p:nvPr/>
            </p:nvPicPr>
            <p:blipFill>
              <a:blip r:embed="rId23"/>
              <a:stretch>
                <a:fillRect/>
              </a:stretch>
            </p:blipFill>
            <p:spPr>
              <a:xfrm>
                <a:off x="7398006" y="1469599"/>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44" name="Ink 43">
                <a:extLst>
                  <a:ext uri="{FF2B5EF4-FFF2-40B4-BE49-F238E27FC236}">
                    <a16:creationId xmlns:a16="http://schemas.microsoft.com/office/drawing/2014/main" id="{D01F394A-5D6C-7711-4D10-BED2CE07EA7D}"/>
                  </a:ext>
                </a:extLst>
              </p14:cNvPr>
              <p14:cNvContentPartPr/>
              <p14:nvPr/>
            </p14:nvContentPartPr>
            <p14:xfrm>
              <a:off x="6478206" y="1588039"/>
              <a:ext cx="360" cy="360"/>
            </p14:xfrm>
          </p:contentPart>
        </mc:Choice>
        <mc:Fallback xmlns="">
          <p:pic>
            <p:nvPicPr>
              <p:cNvPr id="44" name="Ink 43">
                <a:extLst>
                  <a:ext uri="{FF2B5EF4-FFF2-40B4-BE49-F238E27FC236}">
                    <a16:creationId xmlns:a16="http://schemas.microsoft.com/office/drawing/2014/main" id="{D01F394A-5D6C-7711-4D10-BED2CE07EA7D}"/>
                  </a:ext>
                </a:extLst>
              </p:cNvPr>
              <p:cNvPicPr/>
              <p:nvPr/>
            </p:nvPicPr>
            <p:blipFill>
              <a:blip r:embed="rId23"/>
              <a:stretch>
                <a:fillRect/>
              </a:stretch>
            </p:blipFill>
            <p:spPr>
              <a:xfrm>
                <a:off x="6460566" y="1570399"/>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45" name="Ink 44">
                <a:extLst>
                  <a:ext uri="{FF2B5EF4-FFF2-40B4-BE49-F238E27FC236}">
                    <a16:creationId xmlns:a16="http://schemas.microsoft.com/office/drawing/2014/main" id="{913607C5-82AA-EE3B-3643-FF6D4343E24E}"/>
                  </a:ext>
                </a:extLst>
              </p14:cNvPr>
              <p14:cNvContentPartPr/>
              <p14:nvPr/>
            </p14:nvContentPartPr>
            <p14:xfrm>
              <a:off x="6400446" y="1448719"/>
              <a:ext cx="360" cy="360"/>
            </p14:xfrm>
          </p:contentPart>
        </mc:Choice>
        <mc:Fallback xmlns="">
          <p:pic>
            <p:nvPicPr>
              <p:cNvPr id="45" name="Ink 44">
                <a:extLst>
                  <a:ext uri="{FF2B5EF4-FFF2-40B4-BE49-F238E27FC236}">
                    <a16:creationId xmlns:a16="http://schemas.microsoft.com/office/drawing/2014/main" id="{913607C5-82AA-EE3B-3643-FF6D4343E24E}"/>
                  </a:ext>
                </a:extLst>
              </p:cNvPr>
              <p:cNvPicPr/>
              <p:nvPr/>
            </p:nvPicPr>
            <p:blipFill>
              <a:blip r:embed="rId23"/>
              <a:stretch>
                <a:fillRect/>
              </a:stretch>
            </p:blipFill>
            <p:spPr>
              <a:xfrm>
                <a:off x="6382806" y="1431079"/>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46" name="Ink 45">
                <a:extLst>
                  <a:ext uri="{FF2B5EF4-FFF2-40B4-BE49-F238E27FC236}">
                    <a16:creationId xmlns:a16="http://schemas.microsoft.com/office/drawing/2014/main" id="{6B6979B2-5A93-DE94-90C6-AA37A0B93A51}"/>
                  </a:ext>
                </a:extLst>
              </p14:cNvPr>
              <p14:cNvContentPartPr/>
              <p14:nvPr/>
            </p14:nvContentPartPr>
            <p14:xfrm>
              <a:off x="6307926" y="1595959"/>
              <a:ext cx="360" cy="360"/>
            </p14:xfrm>
          </p:contentPart>
        </mc:Choice>
        <mc:Fallback xmlns="">
          <p:pic>
            <p:nvPicPr>
              <p:cNvPr id="46" name="Ink 45">
                <a:extLst>
                  <a:ext uri="{FF2B5EF4-FFF2-40B4-BE49-F238E27FC236}">
                    <a16:creationId xmlns:a16="http://schemas.microsoft.com/office/drawing/2014/main" id="{6B6979B2-5A93-DE94-90C6-AA37A0B93A51}"/>
                  </a:ext>
                </a:extLst>
              </p:cNvPr>
              <p:cNvPicPr/>
              <p:nvPr/>
            </p:nvPicPr>
            <p:blipFill>
              <a:blip r:embed="rId23"/>
              <a:stretch>
                <a:fillRect/>
              </a:stretch>
            </p:blipFill>
            <p:spPr>
              <a:xfrm>
                <a:off x="6289926" y="1578319"/>
                <a:ext cx="36000" cy="36000"/>
              </a:xfrm>
              <a:prstGeom prst="rect">
                <a:avLst/>
              </a:prstGeom>
            </p:spPr>
          </p:pic>
        </mc:Fallback>
      </mc:AlternateContent>
      <p:pic>
        <p:nvPicPr>
          <p:cNvPr id="47" name="Graphic 46" descr="Hand with solid fill">
            <a:extLst>
              <a:ext uri="{FF2B5EF4-FFF2-40B4-BE49-F238E27FC236}">
                <a16:creationId xmlns:a16="http://schemas.microsoft.com/office/drawing/2014/main" id="{E7FFC5F9-8658-6C56-89C5-E102C7F11EBC}"/>
              </a:ext>
            </a:extLst>
          </p:cNvPr>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rot="12157920">
            <a:off x="10489890" y="3767132"/>
            <a:ext cx="274320" cy="274320"/>
          </a:xfrm>
          <a:prstGeom prst="rect">
            <a:avLst/>
          </a:prstGeom>
        </p:spPr>
      </p:pic>
      <p:pic>
        <p:nvPicPr>
          <p:cNvPr id="48" name="Graphic 47" descr="Raised hand with solid fill">
            <a:extLst>
              <a:ext uri="{FF2B5EF4-FFF2-40B4-BE49-F238E27FC236}">
                <a16:creationId xmlns:a16="http://schemas.microsoft.com/office/drawing/2014/main" id="{9DB51E72-DD78-5FCB-85E2-F58E202D08AD}"/>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rot="10800000">
            <a:off x="10484066" y="4012079"/>
            <a:ext cx="274320" cy="274320"/>
          </a:xfrm>
          <a:prstGeom prst="rect">
            <a:avLst/>
          </a:prstGeom>
        </p:spPr>
      </p:pic>
      <mc:AlternateContent xmlns:mc="http://schemas.openxmlformats.org/markup-compatibility/2006" xmlns:p14="http://schemas.microsoft.com/office/powerpoint/2010/main">
        <mc:Choice Requires="p14">
          <p:contentPart p14:bwMode="auto" r:id="rId41">
            <p14:nvContentPartPr>
              <p14:cNvPr id="49" name="Ink 48">
                <a:extLst>
                  <a:ext uri="{FF2B5EF4-FFF2-40B4-BE49-F238E27FC236}">
                    <a16:creationId xmlns:a16="http://schemas.microsoft.com/office/drawing/2014/main" id="{AFFE06EF-06E7-3C10-94E1-F40FF7B202E0}"/>
                  </a:ext>
                </a:extLst>
              </p14:cNvPr>
              <p14:cNvContentPartPr/>
              <p14:nvPr/>
            </p14:nvContentPartPr>
            <p14:xfrm>
              <a:off x="10616406" y="3951799"/>
              <a:ext cx="360" cy="360"/>
            </p14:xfrm>
          </p:contentPart>
        </mc:Choice>
        <mc:Fallback xmlns="">
          <p:pic>
            <p:nvPicPr>
              <p:cNvPr id="49" name="Ink 48">
                <a:extLst>
                  <a:ext uri="{FF2B5EF4-FFF2-40B4-BE49-F238E27FC236}">
                    <a16:creationId xmlns:a16="http://schemas.microsoft.com/office/drawing/2014/main" id="{AFFE06EF-06E7-3C10-94E1-F40FF7B202E0}"/>
                  </a:ext>
                </a:extLst>
              </p:cNvPr>
              <p:cNvPicPr/>
              <p:nvPr/>
            </p:nvPicPr>
            <p:blipFill>
              <a:blip r:embed="rId42"/>
              <a:stretch>
                <a:fillRect/>
              </a:stretch>
            </p:blipFill>
            <p:spPr>
              <a:xfrm>
                <a:off x="10610286" y="3945679"/>
                <a:ext cx="12600" cy="12600"/>
              </a:xfrm>
              <a:prstGeom prst="rect">
                <a:avLst/>
              </a:prstGeom>
            </p:spPr>
          </p:pic>
        </mc:Fallback>
      </mc:AlternateContent>
      <p:grpSp>
        <p:nvGrpSpPr>
          <p:cNvPr id="58" name="Group 57">
            <a:extLst>
              <a:ext uri="{FF2B5EF4-FFF2-40B4-BE49-F238E27FC236}">
                <a16:creationId xmlns:a16="http://schemas.microsoft.com/office/drawing/2014/main" id="{056ED962-2424-EC50-C70B-905F74729DC8}"/>
              </a:ext>
            </a:extLst>
          </p:cNvPr>
          <p:cNvGrpSpPr/>
          <p:nvPr/>
        </p:nvGrpSpPr>
        <p:grpSpPr>
          <a:xfrm>
            <a:off x="10623606" y="3843079"/>
            <a:ext cx="23760" cy="360"/>
            <a:chOff x="10623606" y="3843079"/>
            <a:chExt cx="23760" cy="360"/>
          </a:xfrm>
        </p:grpSpPr>
        <mc:AlternateContent xmlns:mc="http://schemas.openxmlformats.org/markup-compatibility/2006" xmlns:p14="http://schemas.microsoft.com/office/powerpoint/2010/main">
          <mc:Choice Requires="p14">
            <p:contentPart p14:bwMode="auto" r:id="rId43">
              <p14:nvContentPartPr>
                <p14:cNvPr id="50" name="Ink 49">
                  <a:extLst>
                    <a:ext uri="{FF2B5EF4-FFF2-40B4-BE49-F238E27FC236}">
                      <a16:creationId xmlns:a16="http://schemas.microsoft.com/office/drawing/2014/main" id="{E216D556-0DB8-0E5F-394D-1594A58F35B2}"/>
                    </a:ext>
                  </a:extLst>
                </p14:cNvPr>
                <p14:cNvContentPartPr/>
                <p14:nvPr/>
              </p14:nvContentPartPr>
              <p14:xfrm>
                <a:off x="10647006" y="3843079"/>
                <a:ext cx="360" cy="360"/>
              </p14:xfrm>
            </p:contentPart>
          </mc:Choice>
          <mc:Fallback xmlns="">
            <p:pic>
              <p:nvPicPr>
                <p:cNvPr id="50" name="Ink 49">
                  <a:extLst>
                    <a:ext uri="{FF2B5EF4-FFF2-40B4-BE49-F238E27FC236}">
                      <a16:creationId xmlns:a16="http://schemas.microsoft.com/office/drawing/2014/main" id="{E216D556-0DB8-0E5F-394D-1594A58F35B2}"/>
                    </a:ext>
                  </a:extLst>
                </p:cNvPr>
                <p:cNvPicPr/>
                <p:nvPr/>
              </p:nvPicPr>
              <p:blipFill>
                <a:blip r:embed="rId42"/>
                <a:stretch>
                  <a:fillRect/>
                </a:stretch>
              </p:blipFill>
              <p:spPr>
                <a:xfrm>
                  <a:off x="10640886" y="3836959"/>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51" name="Ink 50">
                  <a:extLst>
                    <a:ext uri="{FF2B5EF4-FFF2-40B4-BE49-F238E27FC236}">
                      <a16:creationId xmlns:a16="http://schemas.microsoft.com/office/drawing/2014/main" id="{586D2970-6750-E277-55F5-D3BC253B4241}"/>
                    </a:ext>
                  </a:extLst>
                </p14:cNvPr>
                <p14:cNvContentPartPr/>
                <p14:nvPr/>
              </p14:nvContentPartPr>
              <p14:xfrm>
                <a:off x="10623606" y="3843079"/>
                <a:ext cx="360" cy="360"/>
              </p14:xfrm>
            </p:contentPart>
          </mc:Choice>
          <mc:Fallback xmlns="">
            <p:pic>
              <p:nvPicPr>
                <p:cNvPr id="51" name="Ink 50">
                  <a:extLst>
                    <a:ext uri="{FF2B5EF4-FFF2-40B4-BE49-F238E27FC236}">
                      <a16:creationId xmlns:a16="http://schemas.microsoft.com/office/drawing/2014/main" id="{586D2970-6750-E277-55F5-D3BC253B4241}"/>
                    </a:ext>
                  </a:extLst>
                </p:cNvPr>
                <p:cNvPicPr/>
                <p:nvPr/>
              </p:nvPicPr>
              <p:blipFill>
                <a:blip r:embed="rId42"/>
                <a:stretch>
                  <a:fillRect/>
                </a:stretch>
              </p:blipFill>
              <p:spPr>
                <a:xfrm>
                  <a:off x="10617486" y="3836959"/>
                  <a:ext cx="12600" cy="126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45">
            <p14:nvContentPartPr>
              <p14:cNvPr id="52" name="Ink 51">
                <a:extLst>
                  <a:ext uri="{FF2B5EF4-FFF2-40B4-BE49-F238E27FC236}">
                    <a16:creationId xmlns:a16="http://schemas.microsoft.com/office/drawing/2014/main" id="{EC51622A-5735-9ADB-1154-22F067140675}"/>
                  </a:ext>
                </a:extLst>
              </p14:cNvPr>
              <p14:cNvContentPartPr/>
              <p14:nvPr/>
            </p14:nvContentPartPr>
            <p14:xfrm>
              <a:off x="10647006" y="4183999"/>
              <a:ext cx="360" cy="360"/>
            </p14:xfrm>
          </p:contentPart>
        </mc:Choice>
        <mc:Fallback xmlns="">
          <p:pic>
            <p:nvPicPr>
              <p:cNvPr id="52" name="Ink 51">
                <a:extLst>
                  <a:ext uri="{FF2B5EF4-FFF2-40B4-BE49-F238E27FC236}">
                    <a16:creationId xmlns:a16="http://schemas.microsoft.com/office/drawing/2014/main" id="{EC51622A-5735-9ADB-1154-22F067140675}"/>
                  </a:ext>
                </a:extLst>
              </p:cNvPr>
              <p:cNvPicPr/>
              <p:nvPr/>
            </p:nvPicPr>
            <p:blipFill>
              <a:blip r:embed="rId42"/>
              <a:stretch>
                <a:fillRect/>
              </a:stretch>
            </p:blipFill>
            <p:spPr>
              <a:xfrm>
                <a:off x="10640886" y="4177879"/>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53" name="Ink 52">
                <a:extLst>
                  <a:ext uri="{FF2B5EF4-FFF2-40B4-BE49-F238E27FC236}">
                    <a16:creationId xmlns:a16="http://schemas.microsoft.com/office/drawing/2014/main" id="{320B8AB3-9E1A-B1DE-8B18-84BA914621F8}"/>
                  </a:ext>
                </a:extLst>
              </p14:cNvPr>
              <p14:cNvContentPartPr/>
              <p14:nvPr/>
            </p14:nvContentPartPr>
            <p14:xfrm>
              <a:off x="10647006" y="4021279"/>
              <a:ext cx="360" cy="7920"/>
            </p14:xfrm>
          </p:contentPart>
        </mc:Choice>
        <mc:Fallback xmlns="">
          <p:pic>
            <p:nvPicPr>
              <p:cNvPr id="53" name="Ink 52">
                <a:extLst>
                  <a:ext uri="{FF2B5EF4-FFF2-40B4-BE49-F238E27FC236}">
                    <a16:creationId xmlns:a16="http://schemas.microsoft.com/office/drawing/2014/main" id="{320B8AB3-9E1A-B1DE-8B18-84BA914621F8}"/>
                  </a:ext>
                </a:extLst>
              </p:cNvPr>
              <p:cNvPicPr/>
              <p:nvPr/>
            </p:nvPicPr>
            <p:blipFill>
              <a:blip r:embed="rId47"/>
              <a:stretch>
                <a:fillRect/>
              </a:stretch>
            </p:blipFill>
            <p:spPr>
              <a:xfrm>
                <a:off x="10640886" y="4015159"/>
                <a:ext cx="12600" cy="20160"/>
              </a:xfrm>
              <a:prstGeom prst="rect">
                <a:avLst/>
              </a:prstGeom>
            </p:spPr>
          </p:pic>
        </mc:Fallback>
      </mc:AlternateContent>
      <p:grpSp>
        <p:nvGrpSpPr>
          <p:cNvPr id="57" name="Group 56">
            <a:extLst>
              <a:ext uri="{FF2B5EF4-FFF2-40B4-BE49-F238E27FC236}">
                <a16:creationId xmlns:a16="http://schemas.microsoft.com/office/drawing/2014/main" id="{3D0D9654-9E72-3748-5D67-D5842443F087}"/>
              </a:ext>
            </a:extLst>
          </p:cNvPr>
          <p:cNvGrpSpPr/>
          <p:nvPr/>
        </p:nvGrpSpPr>
        <p:grpSpPr>
          <a:xfrm>
            <a:off x="10577526" y="4137559"/>
            <a:ext cx="39240" cy="8280"/>
            <a:chOff x="10577526" y="4137559"/>
            <a:chExt cx="39240" cy="8280"/>
          </a:xfrm>
        </p:grpSpPr>
        <mc:AlternateContent xmlns:mc="http://schemas.openxmlformats.org/markup-compatibility/2006" xmlns:p14="http://schemas.microsoft.com/office/powerpoint/2010/main">
          <mc:Choice Requires="p14">
            <p:contentPart p14:bwMode="auto" r:id="rId48">
              <p14:nvContentPartPr>
                <p14:cNvPr id="54" name="Ink 53">
                  <a:extLst>
                    <a:ext uri="{FF2B5EF4-FFF2-40B4-BE49-F238E27FC236}">
                      <a16:creationId xmlns:a16="http://schemas.microsoft.com/office/drawing/2014/main" id="{027AB016-D5C7-9BCB-B8E4-C0380623A7AF}"/>
                    </a:ext>
                  </a:extLst>
                </p14:cNvPr>
                <p14:cNvContentPartPr/>
                <p14:nvPr/>
              </p14:nvContentPartPr>
              <p14:xfrm>
                <a:off x="10616406" y="4145479"/>
                <a:ext cx="360" cy="360"/>
              </p14:xfrm>
            </p:contentPart>
          </mc:Choice>
          <mc:Fallback xmlns="">
            <p:pic>
              <p:nvPicPr>
                <p:cNvPr id="54" name="Ink 53">
                  <a:extLst>
                    <a:ext uri="{FF2B5EF4-FFF2-40B4-BE49-F238E27FC236}">
                      <a16:creationId xmlns:a16="http://schemas.microsoft.com/office/drawing/2014/main" id="{027AB016-D5C7-9BCB-B8E4-C0380623A7AF}"/>
                    </a:ext>
                  </a:extLst>
                </p:cNvPr>
                <p:cNvPicPr/>
                <p:nvPr/>
              </p:nvPicPr>
              <p:blipFill>
                <a:blip r:embed="rId42"/>
                <a:stretch>
                  <a:fillRect/>
                </a:stretch>
              </p:blipFill>
              <p:spPr>
                <a:xfrm>
                  <a:off x="10610286" y="4139359"/>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55" name="Ink 54">
                  <a:extLst>
                    <a:ext uri="{FF2B5EF4-FFF2-40B4-BE49-F238E27FC236}">
                      <a16:creationId xmlns:a16="http://schemas.microsoft.com/office/drawing/2014/main" id="{A714C44B-B2B9-940B-D7B7-152CB14B6BAD}"/>
                    </a:ext>
                  </a:extLst>
                </p14:cNvPr>
                <p14:cNvContentPartPr/>
                <p14:nvPr/>
              </p14:nvContentPartPr>
              <p14:xfrm>
                <a:off x="10577526" y="4137559"/>
                <a:ext cx="360" cy="360"/>
              </p14:xfrm>
            </p:contentPart>
          </mc:Choice>
          <mc:Fallback xmlns="">
            <p:pic>
              <p:nvPicPr>
                <p:cNvPr id="55" name="Ink 54">
                  <a:extLst>
                    <a:ext uri="{FF2B5EF4-FFF2-40B4-BE49-F238E27FC236}">
                      <a16:creationId xmlns:a16="http://schemas.microsoft.com/office/drawing/2014/main" id="{A714C44B-B2B9-940B-D7B7-152CB14B6BAD}"/>
                    </a:ext>
                  </a:extLst>
                </p:cNvPr>
                <p:cNvPicPr/>
                <p:nvPr/>
              </p:nvPicPr>
              <p:blipFill>
                <a:blip r:embed="rId42"/>
                <a:stretch>
                  <a:fillRect/>
                </a:stretch>
              </p:blipFill>
              <p:spPr>
                <a:xfrm>
                  <a:off x="10571406" y="4131439"/>
                  <a:ext cx="12600" cy="126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50">
            <p14:nvContentPartPr>
              <p14:cNvPr id="56" name="Ink 55">
                <a:extLst>
                  <a:ext uri="{FF2B5EF4-FFF2-40B4-BE49-F238E27FC236}">
                    <a16:creationId xmlns:a16="http://schemas.microsoft.com/office/drawing/2014/main" id="{6D1BB532-D138-7622-881B-F84BE63F8EB3}"/>
                  </a:ext>
                </a:extLst>
              </p14:cNvPr>
              <p14:cNvContentPartPr/>
              <p14:nvPr/>
            </p14:nvContentPartPr>
            <p14:xfrm>
              <a:off x="10654926" y="4092919"/>
              <a:ext cx="7560" cy="14400"/>
            </p14:xfrm>
          </p:contentPart>
        </mc:Choice>
        <mc:Fallback xmlns="">
          <p:pic>
            <p:nvPicPr>
              <p:cNvPr id="56" name="Ink 55">
                <a:extLst>
                  <a:ext uri="{FF2B5EF4-FFF2-40B4-BE49-F238E27FC236}">
                    <a16:creationId xmlns:a16="http://schemas.microsoft.com/office/drawing/2014/main" id="{6D1BB532-D138-7622-881B-F84BE63F8EB3}"/>
                  </a:ext>
                </a:extLst>
              </p:cNvPr>
              <p:cNvPicPr/>
              <p:nvPr/>
            </p:nvPicPr>
            <p:blipFill>
              <a:blip r:embed="rId51"/>
              <a:stretch>
                <a:fillRect/>
              </a:stretch>
            </p:blipFill>
            <p:spPr>
              <a:xfrm>
                <a:off x="10648806" y="4086799"/>
                <a:ext cx="19800" cy="26640"/>
              </a:xfrm>
              <a:prstGeom prst="rect">
                <a:avLst/>
              </a:prstGeom>
            </p:spPr>
          </p:pic>
        </mc:Fallback>
      </mc:AlternateContent>
      <p:sp>
        <p:nvSpPr>
          <p:cNvPr id="59" name="Rectangle 58">
            <a:extLst>
              <a:ext uri="{FF2B5EF4-FFF2-40B4-BE49-F238E27FC236}">
                <a16:creationId xmlns:a16="http://schemas.microsoft.com/office/drawing/2014/main" id="{E5EF88A5-D844-0496-011E-DF5719DDD837}"/>
              </a:ext>
            </a:extLst>
          </p:cNvPr>
          <p:cNvSpPr/>
          <p:nvPr/>
        </p:nvSpPr>
        <p:spPr>
          <a:xfrm>
            <a:off x="1247613" y="3469571"/>
            <a:ext cx="222395" cy="174263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Graphic 2" descr="Hand with solid fill">
            <a:extLst>
              <a:ext uri="{FF2B5EF4-FFF2-40B4-BE49-F238E27FC236}">
                <a16:creationId xmlns:a16="http://schemas.microsoft.com/office/drawing/2014/main" id="{13E67830-5ACD-85F2-7406-6F15E4A026A2}"/>
              </a:ext>
            </a:extLst>
          </p:cNvPr>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rot="12157920">
            <a:off x="1118669" y="3271600"/>
            <a:ext cx="411480" cy="411480"/>
          </a:xfrm>
          <a:prstGeom prst="rect">
            <a:avLst/>
          </a:prstGeom>
        </p:spPr>
      </p:pic>
      <p:pic>
        <p:nvPicPr>
          <p:cNvPr id="60" name="Graphic 59" descr="Sanitizer with solid fill">
            <a:extLst>
              <a:ext uri="{FF2B5EF4-FFF2-40B4-BE49-F238E27FC236}">
                <a16:creationId xmlns:a16="http://schemas.microsoft.com/office/drawing/2014/main" id="{35A1656E-51C5-A068-219D-3F64FB513B79}"/>
              </a:ext>
            </a:extLst>
          </p:cNvPr>
          <p:cNvPicPr>
            <a:picLocks noChangeAspect="1"/>
          </p:cNvPicPr>
          <p:nvPr/>
        </p:nvPicPr>
        <p:blipFill>
          <a:blip r:embed="rId52">
            <a:extLst>
              <a:ext uri="{28A0092B-C50C-407E-A947-70E740481C1C}">
                <a14:useLocalDpi xmlns:a14="http://schemas.microsoft.com/office/drawing/2010/main" val="0"/>
              </a:ext>
              <a:ext uri="{96DAC541-7B7A-43D3-8B79-37D633B846F1}">
                <asvg:svgBlip xmlns:asvg="http://schemas.microsoft.com/office/drawing/2016/SVG/main" r:embed="rId53"/>
              </a:ext>
            </a:extLst>
          </a:blip>
          <a:stretch>
            <a:fillRect/>
          </a:stretch>
        </p:blipFill>
        <p:spPr>
          <a:xfrm rot="20785282">
            <a:off x="10608725" y="2730533"/>
            <a:ext cx="808907" cy="808907"/>
          </a:xfrm>
          <a:prstGeom prst="rect">
            <a:avLst/>
          </a:prstGeom>
        </p:spPr>
      </p:pic>
    </p:spTree>
    <p:extLst>
      <p:ext uri="{BB962C8B-B14F-4D97-AF65-F5344CB8AC3E}">
        <p14:creationId xmlns:p14="http://schemas.microsoft.com/office/powerpoint/2010/main" val="36497321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860C45D-DED3-66D6-681F-5BA1F0BD8085}"/>
              </a:ext>
            </a:extLst>
          </p:cNvPr>
          <p:cNvSpPr>
            <a:spLocks noGrp="1"/>
          </p:cNvSpPr>
          <p:nvPr>
            <p:ph type="sldNum" sz="quarter" idx="12"/>
          </p:nvPr>
        </p:nvSpPr>
        <p:spPr/>
        <p:txBody>
          <a:bodyPr/>
          <a:lstStyle/>
          <a:p>
            <a:fld id="{2D8F6137-44E2-4FFF-B6E0-720968525C04}" type="slidenum">
              <a:rPr lang="en-US" smtClean="0"/>
              <a:t>18</a:t>
            </a:fld>
            <a:endParaRPr lang="en-US" dirty="0"/>
          </a:p>
        </p:txBody>
      </p:sp>
      <p:pic>
        <p:nvPicPr>
          <p:cNvPr id="4" name="Picture 3" descr="A group of people standing in different poses&#10;&#10;Description automatically generated">
            <a:extLst>
              <a:ext uri="{FF2B5EF4-FFF2-40B4-BE49-F238E27FC236}">
                <a16:creationId xmlns:a16="http://schemas.microsoft.com/office/drawing/2014/main" id="{E0922892-3E60-7EF4-6263-75DF23E15C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821" y="40571"/>
            <a:ext cx="12192000" cy="6858000"/>
          </a:xfrm>
          <a:prstGeom prst="rect">
            <a:avLst/>
          </a:prstGeom>
        </p:spPr>
      </p:pic>
      <mc:AlternateContent xmlns:mc="http://schemas.openxmlformats.org/markup-compatibility/2006" xmlns:p14="http://schemas.microsoft.com/office/powerpoint/2010/main">
        <mc:Choice Requires="p14">
          <p:contentPart p14:bwMode="auto" r:id="rId4">
            <p14:nvContentPartPr>
              <p14:cNvPr id="5" name="Ink 4">
                <a:extLst>
                  <a:ext uri="{FF2B5EF4-FFF2-40B4-BE49-F238E27FC236}">
                    <a16:creationId xmlns:a16="http://schemas.microsoft.com/office/drawing/2014/main" id="{6D04898E-516F-1BDC-9C6A-D1F88FA9730F}"/>
                  </a:ext>
                </a:extLst>
              </p14:cNvPr>
              <p14:cNvContentPartPr/>
              <p14:nvPr/>
            </p14:nvContentPartPr>
            <p14:xfrm>
              <a:off x="5526779" y="2265115"/>
              <a:ext cx="360" cy="360"/>
            </p14:xfrm>
          </p:contentPart>
        </mc:Choice>
        <mc:Fallback xmlns="">
          <p:pic>
            <p:nvPicPr>
              <p:cNvPr id="5" name="Ink 4">
                <a:extLst>
                  <a:ext uri="{FF2B5EF4-FFF2-40B4-BE49-F238E27FC236}">
                    <a16:creationId xmlns:a16="http://schemas.microsoft.com/office/drawing/2014/main" id="{6D04898E-516F-1BDC-9C6A-D1F88FA9730F}"/>
                  </a:ext>
                </a:extLst>
              </p:cNvPr>
              <p:cNvPicPr/>
              <p:nvPr/>
            </p:nvPicPr>
            <p:blipFill>
              <a:blip r:embed="rId5"/>
              <a:stretch>
                <a:fillRect/>
              </a:stretch>
            </p:blipFill>
            <p:spPr>
              <a:xfrm>
                <a:off x="5508779" y="224711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6" name="Ink 5">
                <a:extLst>
                  <a:ext uri="{FF2B5EF4-FFF2-40B4-BE49-F238E27FC236}">
                    <a16:creationId xmlns:a16="http://schemas.microsoft.com/office/drawing/2014/main" id="{B10B6062-9627-3D9A-1959-56F152F0B5FD}"/>
                  </a:ext>
                </a:extLst>
              </p14:cNvPr>
              <p14:cNvContentPartPr/>
              <p14:nvPr/>
            </p14:nvContentPartPr>
            <p14:xfrm>
              <a:off x="5949779" y="1991875"/>
              <a:ext cx="360" cy="360"/>
            </p14:xfrm>
          </p:contentPart>
        </mc:Choice>
        <mc:Fallback xmlns="">
          <p:pic>
            <p:nvPicPr>
              <p:cNvPr id="6" name="Ink 5">
                <a:extLst>
                  <a:ext uri="{FF2B5EF4-FFF2-40B4-BE49-F238E27FC236}">
                    <a16:creationId xmlns:a16="http://schemas.microsoft.com/office/drawing/2014/main" id="{B10B6062-9627-3D9A-1959-56F152F0B5FD}"/>
                  </a:ext>
                </a:extLst>
              </p:cNvPr>
              <p:cNvPicPr/>
              <p:nvPr/>
            </p:nvPicPr>
            <p:blipFill>
              <a:blip r:embed="rId5"/>
              <a:stretch>
                <a:fillRect/>
              </a:stretch>
            </p:blipFill>
            <p:spPr>
              <a:xfrm>
                <a:off x="5931779" y="197387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7" name="Ink 6">
                <a:extLst>
                  <a:ext uri="{FF2B5EF4-FFF2-40B4-BE49-F238E27FC236}">
                    <a16:creationId xmlns:a16="http://schemas.microsoft.com/office/drawing/2014/main" id="{E5D3AF82-0514-45C9-FCF5-3F787C3E34BF}"/>
                  </a:ext>
                </a:extLst>
              </p14:cNvPr>
              <p14:cNvContentPartPr/>
              <p14:nvPr/>
            </p14:nvContentPartPr>
            <p14:xfrm>
              <a:off x="6018179" y="1500475"/>
              <a:ext cx="360" cy="360"/>
            </p14:xfrm>
          </p:contentPart>
        </mc:Choice>
        <mc:Fallback xmlns="">
          <p:pic>
            <p:nvPicPr>
              <p:cNvPr id="7" name="Ink 6">
                <a:extLst>
                  <a:ext uri="{FF2B5EF4-FFF2-40B4-BE49-F238E27FC236}">
                    <a16:creationId xmlns:a16="http://schemas.microsoft.com/office/drawing/2014/main" id="{E5D3AF82-0514-45C9-FCF5-3F787C3E34BF}"/>
                  </a:ext>
                </a:extLst>
              </p:cNvPr>
              <p:cNvPicPr/>
              <p:nvPr/>
            </p:nvPicPr>
            <p:blipFill>
              <a:blip r:embed="rId5"/>
              <a:stretch>
                <a:fillRect/>
              </a:stretch>
            </p:blipFill>
            <p:spPr>
              <a:xfrm>
                <a:off x="6000179" y="148247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8" name="Ink 7">
                <a:extLst>
                  <a:ext uri="{FF2B5EF4-FFF2-40B4-BE49-F238E27FC236}">
                    <a16:creationId xmlns:a16="http://schemas.microsoft.com/office/drawing/2014/main" id="{E3DAC17B-CC6E-BE9A-3319-EAA9F8095300}"/>
                  </a:ext>
                </a:extLst>
              </p14:cNvPr>
              <p14:cNvContentPartPr/>
              <p14:nvPr/>
            </p14:nvContentPartPr>
            <p14:xfrm>
              <a:off x="6209339" y="1773715"/>
              <a:ext cx="360" cy="360"/>
            </p14:xfrm>
          </p:contentPart>
        </mc:Choice>
        <mc:Fallback xmlns="">
          <p:pic>
            <p:nvPicPr>
              <p:cNvPr id="8" name="Ink 7">
                <a:extLst>
                  <a:ext uri="{FF2B5EF4-FFF2-40B4-BE49-F238E27FC236}">
                    <a16:creationId xmlns:a16="http://schemas.microsoft.com/office/drawing/2014/main" id="{E3DAC17B-CC6E-BE9A-3319-EAA9F8095300}"/>
                  </a:ext>
                </a:extLst>
              </p:cNvPr>
              <p:cNvPicPr/>
              <p:nvPr/>
            </p:nvPicPr>
            <p:blipFill>
              <a:blip r:embed="rId5"/>
              <a:stretch>
                <a:fillRect/>
              </a:stretch>
            </p:blipFill>
            <p:spPr>
              <a:xfrm>
                <a:off x="6191339" y="175571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9" name="Ink 8">
                <a:extLst>
                  <a:ext uri="{FF2B5EF4-FFF2-40B4-BE49-F238E27FC236}">
                    <a16:creationId xmlns:a16="http://schemas.microsoft.com/office/drawing/2014/main" id="{52D2CAB6-EA7B-BFB1-DE47-4A20A539C32E}"/>
                  </a:ext>
                </a:extLst>
              </p14:cNvPr>
              <p14:cNvContentPartPr/>
              <p14:nvPr/>
            </p14:nvContentPartPr>
            <p14:xfrm>
              <a:off x="5800019" y="1677595"/>
              <a:ext cx="360" cy="360"/>
            </p14:xfrm>
          </p:contentPart>
        </mc:Choice>
        <mc:Fallback xmlns="">
          <p:pic>
            <p:nvPicPr>
              <p:cNvPr id="9" name="Ink 8">
                <a:extLst>
                  <a:ext uri="{FF2B5EF4-FFF2-40B4-BE49-F238E27FC236}">
                    <a16:creationId xmlns:a16="http://schemas.microsoft.com/office/drawing/2014/main" id="{52D2CAB6-EA7B-BFB1-DE47-4A20A539C32E}"/>
                  </a:ext>
                </a:extLst>
              </p:cNvPr>
              <p:cNvPicPr/>
              <p:nvPr/>
            </p:nvPicPr>
            <p:blipFill>
              <a:blip r:embed="rId5"/>
              <a:stretch>
                <a:fillRect/>
              </a:stretch>
            </p:blipFill>
            <p:spPr>
              <a:xfrm>
                <a:off x="5782019" y="165959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0" name="Ink 9">
                <a:extLst>
                  <a:ext uri="{FF2B5EF4-FFF2-40B4-BE49-F238E27FC236}">
                    <a16:creationId xmlns:a16="http://schemas.microsoft.com/office/drawing/2014/main" id="{9B1DC532-1264-CD1A-A256-3A4E9B78C79C}"/>
                  </a:ext>
                </a:extLst>
              </p14:cNvPr>
              <p14:cNvContentPartPr/>
              <p14:nvPr/>
            </p14:nvContentPartPr>
            <p14:xfrm>
              <a:off x="6578339" y="1350355"/>
              <a:ext cx="360" cy="360"/>
            </p14:xfrm>
          </p:contentPart>
        </mc:Choice>
        <mc:Fallback xmlns="">
          <p:pic>
            <p:nvPicPr>
              <p:cNvPr id="10" name="Ink 9">
                <a:extLst>
                  <a:ext uri="{FF2B5EF4-FFF2-40B4-BE49-F238E27FC236}">
                    <a16:creationId xmlns:a16="http://schemas.microsoft.com/office/drawing/2014/main" id="{9B1DC532-1264-CD1A-A256-3A4E9B78C79C}"/>
                  </a:ext>
                </a:extLst>
              </p:cNvPr>
              <p:cNvPicPr/>
              <p:nvPr/>
            </p:nvPicPr>
            <p:blipFill>
              <a:blip r:embed="rId5"/>
              <a:stretch>
                <a:fillRect/>
              </a:stretch>
            </p:blipFill>
            <p:spPr>
              <a:xfrm>
                <a:off x="6560339" y="133235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1" name="Ink 10">
                <a:extLst>
                  <a:ext uri="{FF2B5EF4-FFF2-40B4-BE49-F238E27FC236}">
                    <a16:creationId xmlns:a16="http://schemas.microsoft.com/office/drawing/2014/main" id="{B14F0792-12DD-135E-0254-A390EF79A3F1}"/>
                  </a:ext>
                </a:extLst>
              </p14:cNvPr>
              <p14:cNvContentPartPr/>
              <p14:nvPr/>
            </p14:nvContentPartPr>
            <p14:xfrm>
              <a:off x="6741419" y="1091155"/>
              <a:ext cx="360" cy="360"/>
            </p14:xfrm>
          </p:contentPart>
        </mc:Choice>
        <mc:Fallback xmlns="">
          <p:pic>
            <p:nvPicPr>
              <p:cNvPr id="11" name="Ink 10">
                <a:extLst>
                  <a:ext uri="{FF2B5EF4-FFF2-40B4-BE49-F238E27FC236}">
                    <a16:creationId xmlns:a16="http://schemas.microsoft.com/office/drawing/2014/main" id="{B14F0792-12DD-135E-0254-A390EF79A3F1}"/>
                  </a:ext>
                </a:extLst>
              </p:cNvPr>
              <p:cNvPicPr/>
              <p:nvPr/>
            </p:nvPicPr>
            <p:blipFill>
              <a:blip r:embed="rId5"/>
              <a:stretch>
                <a:fillRect/>
              </a:stretch>
            </p:blipFill>
            <p:spPr>
              <a:xfrm>
                <a:off x="6723419" y="107315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2" name="Ink 11">
                <a:extLst>
                  <a:ext uri="{FF2B5EF4-FFF2-40B4-BE49-F238E27FC236}">
                    <a16:creationId xmlns:a16="http://schemas.microsoft.com/office/drawing/2014/main" id="{CFE78361-8800-E515-EB5D-C7D57FE6FB49}"/>
                  </a:ext>
                </a:extLst>
              </p14:cNvPr>
              <p14:cNvContentPartPr/>
              <p14:nvPr/>
            </p14:nvContentPartPr>
            <p14:xfrm>
              <a:off x="6919619" y="804955"/>
              <a:ext cx="360" cy="360"/>
            </p14:xfrm>
          </p:contentPart>
        </mc:Choice>
        <mc:Fallback xmlns="">
          <p:pic>
            <p:nvPicPr>
              <p:cNvPr id="12" name="Ink 11">
                <a:extLst>
                  <a:ext uri="{FF2B5EF4-FFF2-40B4-BE49-F238E27FC236}">
                    <a16:creationId xmlns:a16="http://schemas.microsoft.com/office/drawing/2014/main" id="{CFE78361-8800-E515-EB5D-C7D57FE6FB49}"/>
                  </a:ext>
                </a:extLst>
              </p:cNvPr>
              <p:cNvPicPr/>
              <p:nvPr/>
            </p:nvPicPr>
            <p:blipFill>
              <a:blip r:embed="rId5"/>
              <a:stretch>
                <a:fillRect/>
              </a:stretch>
            </p:blipFill>
            <p:spPr>
              <a:xfrm>
                <a:off x="6901619" y="78695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4" name="Ink 13">
                <a:extLst>
                  <a:ext uri="{FF2B5EF4-FFF2-40B4-BE49-F238E27FC236}">
                    <a16:creationId xmlns:a16="http://schemas.microsoft.com/office/drawing/2014/main" id="{779D6C91-17B1-7E50-6A21-1FF841272236}"/>
                  </a:ext>
                </a:extLst>
              </p14:cNvPr>
              <p14:cNvContentPartPr/>
              <p14:nvPr/>
            </p14:nvContentPartPr>
            <p14:xfrm>
              <a:off x="7396979" y="1214275"/>
              <a:ext cx="360" cy="360"/>
            </p14:xfrm>
          </p:contentPart>
        </mc:Choice>
        <mc:Fallback xmlns="">
          <p:pic>
            <p:nvPicPr>
              <p:cNvPr id="14" name="Ink 13">
                <a:extLst>
                  <a:ext uri="{FF2B5EF4-FFF2-40B4-BE49-F238E27FC236}">
                    <a16:creationId xmlns:a16="http://schemas.microsoft.com/office/drawing/2014/main" id="{779D6C91-17B1-7E50-6A21-1FF841272236}"/>
                  </a:ext>
                </a:extLst>
              </p:cNvPr>
              <p:cNvPicPr/>
              <p:nvPr/>
            </p:nvPicPr>
            <p:blipFill>
              <a:blip r:embed="rId5"/>
              <a:stretch>
                <a:fillRect/>
              </a:stretch>
            </p:blipFill>
            <p:spPr>
              <a:xfrm>
                <a:off x="7378979" y="119627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5" name="Ink 14">
                <a:extLst>
                  <a:ext uri="{FF2B5EF4-FFF2-40B4-BE49-F238E27FC236}">
                    <a16:creationId xmlns:a16="http://schemas.microsoft.com/office/drawing/2014/main" id="{A23D1DAD-799F-CC09-AC52-3B46A83EE721}"/>
                  </a:ext>
                </a:extLst>
              </p14:cNvPr>
              <p14:cNvContentPartPr/>
              <p14:nvPr/>
            </p14:nvContentPartPr>
            <p14:xfrm>
              <a:off x="7178819" y="777235"/>
              <a:ext cx="360" cy="360"/>
            </p14:xfrm>
          </p:contentPart>
        </mc:Choice>
        <mc:Fallback xmlns="">
          <p:pic>
            <p:nvPicPr>
              <p:cNvPr id="15" name="Ink 14">
                <a:extLst>
                  <a:ext uri="{FF2B5EF4-FFF2-40B4-BE49-F238E27FC236}">
                    <a16:creationId xmlns:a16="http://schemas.microsoft.com/office/drawing/2014/main" id="{A23D1DAD-799F-CC09-AC52-3B46A83EE721}"/>
                  </a:ext>
                </a:extLst>
              </p:cNvPr>
              <p:cNvPicPr/>
              <p:nvPr/>
            </p:nvPicPr>
            <p:blipFill>
              <a:blip r:embed="rId5"/>
              <a:stretch>
                <a:fillRect/>
              </a:stretch>
            </p:blipFill>
            <p:spPr>
              <a:xfrm>
                <a:off x="7160819" y="759235"/>
                <a:ext cx="36000" cy="36000"/>
              </a:xfrm>
              <a:prstGeom prst="rect">
                <a:avLst/>
              </a:prstGeom>
            </p:spPr>
          </p:pic>
        </mc:Fallback>
      </mc:AlternateContent>
      <p:grpSp>
        <p:nvGrpSpPr>
          <p:cNvPr id="20" name="Group 19">
            <a:extLst>
              <a:ext uri="{FF2B5EF4-FFF2-40B4-BE49-F238E27FC236}">
                <a16:creationId xmlns:a16="http://schemas.microsoft.com/office/drawing/2014/main" id="{249D9594-83CE-4B78-8E5E-BD15D1F83966}"/>
              </a:ext>
            </a:extLst>
          </p:cNvPr>
          <p:cNvGrpSpPr/>
          <p:nvPr/>
        </p:nvGrpSpPr>
        <p:grpSpPr>
          <a:xfrm>
            <a:off x="7014659" y="1186555"/>
            <a:ext cx="55440" cy="28080"/>
            <a:chOff x="7014659" y="1186555"/>
            <a:chExt cx="55440" cy="28080"/>
          </a:xfrm>
        </p:grpSpPr>
        <mc:AlternateContent xmlns:mc="http://schemas.openxmlformats.org/markup-compatibility/2006" xmlns:p14="http://schemas.microsoft.com/office/powerpoint/2010/main">
          <mc:Choice Requires="p14">
            <p:contentPart p14:bwMode="auto" r:id="rId15">
              <p14:nvContentPartPr>
                <p14:cNvPr id="13" name="Ink 12">
                  <a:extLst>
                    <a:ext uri="{FF2B5EF4-FFF2-40B4-BE49-F238E27FC236}">
                      <a16:creationId xmlns:a16="http://schemas.microsoft.com/office/drawing/2014/main" id="{51C3C50F-2283-B486-437B-5122E46FA387}"/>
                    </a:ext>
                  </a:extLst>
                </p14:cNvPr>
                <p14:cNvContentPartPr/>
                <p14:nvPr/>
              </p14:nvContentPartPr>
              <p14:xfrm>
                <a:off x="7069739" y="1214275"/>
                <a:ext cx="360" cy="360"/>
              </p14:xfrm>
            </p:contentPart>
          </mc:Choice>
          <mc:Fallback xmlns="">
            <p:pic>
              <p:nvPicPr>
                <p:cNvPr id="13" name="Ink 12">
                  <a:extLst>
                    <a:ext uri="{FF2B5EF4-FFF2-40B4-BE49-F238E27FC236}">
                      <a16:creationId xmlns:a16="http://schemas.microsoft.com/office/drawing/2014/main" id="{51C3C50F-2283-B486-437B-5122E46FA387}"/>
                    </a:ext>
                  </a:extLst>
                </p:cNvPr>
                <p:cNvPicPr/>
                <p:nvPr/>
              </p:nvPicPr>
              <p:blipFill>
                <a:blip r:embed="rId5"/>
                <a:stretch>
                  <a:fillRect/>
                </a:stretch>
              </p:blipFill>
              <p:spPr>
                <a:xfrm>
                  <a:off x="7051739" y="119627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6" name="Ink 15">
                  <a:extLst>
                    <a:ext uri="{FF2B5EF4-FFF2-40B4-BE49-F238E27FC236}">
                      <a16:creationId xmlns:a16="http://schemas.microsoft.com/office/drawing/2014/main" id="{AFDCC9B6-3426-2DC4-5A09-D7457DAFC3DC}"/>
                    </a:ext>
                  </a:extLst>
                </p14:cNvPr>
                <p14:cNvContentPartPr/>
                <p14:nvPr/>
              </p14:nvContentPartPr>
              <p14:xfrm>
                <a:off x="7014659" y="1186555"/>
                <a:ext cx="360" cy="360"/>
              </p14:xfrm>
            </p:contentPart>
          </mc:Choice>
          <mc:Fallback xmlns="">
            <p:pic>
              <p:nvPicPr>
                <p:cNvPr id="16" name="Ink 15">
                  <a:extLst>
                    <a:ext uri="{FF2B5EF4-FFF2-40B4-BE49-F238E27FC236}">
                      <a16:creationId xmlns:a16="http://schemas.microsoft.com/office/drawing/2014/main" id="{AFDCC9B6-3426-2DC4-5A09-D7457DAFC3DC}"/>
                    </a:ext>
                  </a:extLst>
                </p:cNvPr>
                <p:cNvPicPr/>
                <p:nvPr/>
              </p:nvPicPr>
              <p:blipFill>
                <a:blip r:embed="rId5"/>
                <a:stretch>
                  <a:fillRect/>
                </a:stretch>
              </p:blipFill>
              <p:spPr>
                <a:xfrm>
                  <a:off x="6996659" y="1168555"/>
                  <a:ext cx="36000" cy="36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7">
            <p14:nvContentPartPr>
              <p14:cNvPr id="17" name="Ink 16">
                <a:extLst>
                  <a:ext uri="{FF2B5EF4-FFF2-40B4-BE49-F238E27FC236}">
                    <a16:creationId xmlns:a16="http://schemas.microsoft.com/office/drawing/2014/main" id="{09CE8047-4FE0-9080-04EA-35EAF09213FC}"/>
                  </a:ext>
                </a:extLst>
              </p14:cNvPr>
              <p14:cNvContentPartPr/>
              <p14:nvPr/>
            </p14:nvContentPartPr>
            <p14:xfrm>
              <a:off x="6993059" y="1882795"/>
              <a:ext cx="7920" cy="9000"/>
            </p14:xfrm>
          </p:contentPart>
        </mc:Choice>
        <mc:Fallback xmlns="">
          <p:pic>
            <p:nvPicPr>
              <p:cNvPr id="17" name="Ink 16">
                <a:extLst>
                  <a:ext uri="{FF2B5EF4-FFF2-40B4-BE49-F238E27FC236}">
                    <a16:creationId xmlns:a16="http://schemas.microsoft.com/office/drawing/2014/main" id="{09CE8047-4FE0-9080-04EA-35EAF09213FC}"/>
                  </a:ext>
                </a:extLst>
              </p:cNvPr>
              <p:cNvPicPr/>
              <p:nvPr/>
            </p:nvPicPr>
            <p:blipFill>
              <a:blip r:embed="rId18"/>
              <a:stretch>
                <a:fillRect/>
              </a:stretch>
            </p:blipFill>
            <p:spPr>
              <a:xfrm>
                <a:off x="6975059" y="1864045"/>
                <a:ext cx="43560" cy="46125"/>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8" name="Ink 17">
                <a:extLst>
                  <a:ext uri="{FF2B5EF4-FFF2-40B4-BE49-F238E27FC236}">
                    <a16:creationId xmlns:a16="http://schemas.microsoft.com/office/drawing/2014/main" id="{5B9F60EC-E3C8-8FD5-952F-15C6086312F2}"/>
                  </a:ext>
                </a:extLst>
              </p14:cNvPr>
              <p14:cNvContentPartPr/>
              <p14:nvPr/>
            </p14:nvContentPartPr>
            <p14:xfrm>
              <a:off x="6782459" y="1691635"/>
              <a:ext cx="360" cy="360"/>
            </p14:xfrm>
          </p:contentPart>
        </mc:Choice>
        <mc:Fallback xmlns="">
          <p:pic>
            <p:nvPicPr>
              <p:cNvPr id="18" name="Ink 17">
                <a:extLst>
                  <a:ext uri="{FF2B5EF4-FFF2-40B4-BE49-F238E27FC236}">
                    <a16:creationId xmlns:a16="http://schemas.microsoft.com/office/drawing/2014/main" id="{5B9F60EC-E3C8-8FD5-952F-15C6086312F2}"/>
                  </a:ext>
                </a:extLst>
              </p:cNvPr>
              <p:cNvPicPr/>
              <p:nvPr/>
            </p:nvPicPr>
            <p:blipFill>
              <a:blip r:embed="rId5"/>
              <a:stretch>
                <a:fillRect/>
              </a:stretch>
            </p:blipFill>
            <p:spPr>
              <a:xfrm>
                <a:off x="6764459" y="167363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9" name="Ink 18">
                <a:extLst>
                  <a:ext uri="{FF2B5EF4-FFF2-40B4-BE49-F238E27FC236}">
                    <a16:creationId xmlns:a16="http://schemas.microsoft.com/office/drawing/2014/main" id="{272FBD5B-C5E9-D1A5-0B0B-B21A1F4E986B}"/>
                  </a:ext>
                </a:extLst>
              </p14:cNvPr>
              <p14:cNvContentPartPr/>
              <p14:nvPr/>
            </p14:nvContentPartPr>
            <p14:xfrm>
              <a:off x="7164779" y="1637635"/>
              <a:ext cx="360" cy="360"/>
            </p14:xfrm>
          </p:contentPart>
        </mc:Choice>
        <mc:Fallback xmlns="">
          <p:pic>
            <p:nvPicPr>
              <p:cNvPr id="19" name="Ink 18">
                <a:extLst>
                  <a:ext uri="{FF2B5EF4-FFF2-40B4-BE49-F238E27FC236}">
                    <a16:creationId xmlns:a16="http://schemas.microsoft.com/office/drawing/2014/main" id="{272FBD5B-C5E9-D1A5-0B0B-B21A1F4E986B}"/>
                  </a:ext>
                </a:extLst>
              </p:cNvPr>
              <p:cNvPicPr/>
              <p:nvPr/>
            </p:nvPicPr>
            <p:blipFill>
              <a:blip r:embed="rId5"/>
              <a:stretch>
                <a:fillRect/>
              </a:stretch>
            </p:blipFill>
            <p:spPr>
              <a:xfrm>
                <a:off x="7146779" y="161963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22" name="Ink 21">
                <a:extLst>
                  <a:ext uri="{FF2B5EF4-FFF2-40B4-BE49-F238E27FC236}">
                    <a16:creationId xmlns:a16="http://schemas.microsoft.com/office/drawing/2014/main" id="{6603D441-E94B-6D74-0D68-F6DFC7A8B33D}"/>
                  </a:ext>
                </a:extLst>
              </p14:cNvPr>
              <p14:cNvContentPartPr/>
              <p14:nvPr/>
            </p14:nvContentPartPr>
            <p14:xfrm>
              <a:off x="11013179" y="3615835"/>
              <a:ext cx="360" cy="360"/>
            </p14:xfrm>
          </p:contentPart>
        </mc:Choice>
        <mc:Fallback xmlns="">
          <p:pic>
            <p:nvPicPr>
              <p:cNvPr id="22" name="Ink 21">
                <a:extLst>
                  <a:ext uri="{FF2B5EF4-FFF2-40B4-BE49-F238E27FC236}">
                    <a16:creationId xmlns:a16="http://schemas.microsoft.com/office/drawing/2014/main" id="{6603D441-E94B-6D74-0D68-F6DFC7A8B33D}"/>
                  </a:ext>
                </a:extLst>
              </p:cNvPr>
              <p:cNvPicPr/>
              <p:nvPr/>
            </p:nvPicPr>
            <p:blipFill>
              <a:blip r:embed="rId5"/>
              <a:stretch>
                <a:fillRect/>
              </a:stretch>
            </p:blipFill>
            <p:spPr>
              <a:xfrm>
                <a:off x="10995179" y="359783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23" name="Ink 22">
                <a:extLst>
                  <a:ext uri="{FF2B5EF4-FFF2-40B4-BE49-F238E27FC236}">
                    <a16:creationId xmlns:a16="http://schemas.microsoft.com/office/drawing/2014/main" id="{A83BA39E-525D-AAED-7032-0D7AD03BF6DD}"/>
                  </a:ext>
                </a:extLst>
              </p14:cNvPr>
              <p14:cNvContentPartPr/>
              <p14:nvPr/>
            </p14:nvContentPartPr>
            <p14:xfrm>
              <a:off x="11259059" y="3652282"/>
              <a:ext cx="360" cy="360"/>
            </p14:xfrm>
          </p:contentPart>
        </mc:Choice>
        <mc:Fallback xmlns="">
          <p:pic>
            <p:nvPicPr>
              <p:cNvPr id="23" name="Ink 22">
                <a:extLst>
                  <a:ext uri="{FF2B5EF4-FFF2-40B4-BE49-F238E27FC236}">
                    <a16:creationId xmlns:a16="http://schemas.microsoft.com/office/drawing/2014/main" id="{A83BA39E-525D-AAED-7032-0D7AD03BF6DD}"/>
                  </a:ext>
                </a:extLst>
              </p:cNvPr>
              <p:cNvPicPr/>
              <p:nvPr/>
            </p:nvPicPr>
            <p:blipFill>
              <a:blip r:embed="rId5"/>
              <a:stretch>
                <a:fillRect/>
              </a:stretch>
            </p:blipFill>
            <p:spPr>
              <a:xfrm>
                <a:off x="11241059" y="3634282"/>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25" name="Ink 24">
                <a:extLst>
                  <a:ext uri="{FF2B5EF4-FFF2-40B4-BE49-F238E27FC236}">
                    <a16:creationId xmlns:a16="http://schemas.microsoft.com/office/drawing/2014/main" id="{F0B87353-5124-C90B-FDAC-D5EB26A6E52E}"/>
                  </a:ext>
                </a:extLst>
              </p14:cNvPr>
              <p14:cNvContentPartPr/>
              <p14:nvPr/>
            </p14:nvContentPartPr>
            <p14:xfrm>
              <a:off x="11068259" y="4175275"/>
              <a:ext cx="360" cy="360"/>
            </p14:xfrm>
          </p:contentPart>
        </mc:Choice>
        <mc:Fallback xmlns="">
          <p:pic>
            <p:nvPicPr>
              <p:cNvPr id="25" name="Ink 24">
                <a:extLst>
                  <a:ext uri="{FF2B5EF4-FFF2-40B4-BE49-F238E27FC236}">
                    <a16:creationId xmlns:a16="http://schemas.microsoft.com/office/drawing/2014/main" id="{F0B87353-5124-C90B-FDAC-D5EB26A6E52E}"/>
                  </a:ext>
                </a:extLst>
              </p:cNvPr>
              <p:cNvPicPr/>
              <p:nvPr/>
            </p:nvPicPr>
            <p:blipFill>
              <a:blip r:embed="rId5"/>
              <a:stretch>
                <a:fillRect/>
              </a:stretch>
            </p:blipFill>
            <p:spPr>
              <a:xfrm>
                <a:off x="11050259" y="415727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26" name="Ink 25">
                <a:extLst>
                  <a:ext uri="{FF2B5EF4-FFF2-40B4-BE49-F238E27FC236}">
                    <a16:creationId xmlns:a16="http://schemas.microsoft.com/office/drawing/2014/main" id="{A1C89445-F61F-66FD-B43E-9BB9F2FE7EBE}"/>
                  </a:ext>
                </a:extLst>
              </p14:cNvPr>
              <p14:cNvContentPartPr/>
              <p14:nvPr/>
            </p14:nvContentPartPr>
            <p14:xfrm>
              <a:off x="11013179" y="3903115"/>
              <a:ext cx="360" cy="360"/>
            </p14:xfrm>
          </p:contentPart>
        </mc:Choice>
        <mc:Fallback xmlns="">
          <p:pic>
            <p:nvPicPr>
              <p:cNvPr id="26" name="Ink 25">
                <a:extLst>
                  <a:ext uri="{FF2B5EF4-FFF2-40B4-BE49-F238E27FC236}">
                    <a16:creationId xmlns:a16="http://schemas.microsoft.com/office/drawing/2014/main" id="{A1C89445-F61F-66FD-B43E-9BB9F2FE7EBE}"/>
                  </a:ext>
                </a:extLst>
              </p:cNvPr>
              <p:cNvPicPr/>
              <p:nvPr/>
            </p:nvPicPr>
            <p:blipFill>
              <a:blip r:embed="rId5"/>
              <a:stretch>
                <a:fillRect/>
              </a:stretch>
            </p:blipFill>
            <p:spPr>
              <a:xfrm>
                <a:off x="10995179" y="388511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27" name="Ink 26">
                <a:extLst>
                  <a:ext uri="{FF2B5EF4-FFF2-40B4-BE49-F238E27FC236}">
                    <a16:creationId xmlns:a16="http://schemas.microsoft.com/office/drawing/2014/main" id="{689F78E7-92E5-A90A-88A7-8608B8052BB0}"/>
                  </a:ext>
                </a:extLst>
              </p14:cNvPr>
              <p14:cNvContentPartPr/>
              <p14:nvPr/>
            </p14:nvContentPartPr>
            <p14:xfrm>
              <a:off x="11259419" y="3944155"/>
              <a:ext cx="360" cy="360"/>
            </p14:xfrm>
          </p:contentPart>
        </mc:Choice>
        <mc:Fallback xmlns="">
          <p:pic>
            <p:nvPicPr>
              <p:cNvPr id="27" name="Ink 26">
                <a:extLst>
                  <a:ext uri="{FF2B5EF4-FFF2-40B4-BE49-F238E27FC236}">
                    <a16:creationId xmlns:a16="http://schemas.microsoft.com/office/drawing/2014/main" id="{689F78E7-92E5-A90A-88A7-8608B8052BB0}"/>
                  </a:ext>
                </a:extLst>
              </p:cNvPr>
              <p:cNvPicPr/>
              <p:nvPr/>
            </p:nvPicPr>
            <p:blipFill>
              <a:blip r:embed="rId5"/>
              <a:stretch>
                <a:fillRect/>
              </a:stretch>
            </p:blipFill>
            <p:spPr>
              <a:xfrm>
                <a:off x="11241419" y="392615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30" name="Ink 29">
                <a:extLst>
                  <a:ext uri="{FF2B5EF4-FFF2-40B4-BE49-F238E27FC236}">
                    <a16:creationId xmlns:a16="http://schemas.microsoft.com/office/drawing/2014/main" id="{F1B119DF-875A-3F4D-2DCA-95A6A00D8B45}"/>
                  </a:ext>
                </a:extLst>
              </p14:cNvPr>
              <p14:cNvContentPartPr/>
              <p14:nvPr/>
            </p14:nvContentPartPr>
            <p14:xfrm>
              <a:off x="10931459" y="3738955"/>
              <a:ext cx="360" cy="360"/>
            </p14:xfrm>
          </p:contentPart>
        </mc:Choice>
        <mc:Fallback xmlns="">
          <p:pic>
            <p:nvPicPr>
              <p:cNvPr id="30" name="Ink 29">
                <a:extLst>
                  <a:ext uri="{FF2B5EF4-FFF2-40B4-BE49-F238E27FC236}">
                    <a16:creationId xmlns:a16="http://schemas.microsoft.com/office/drawing/2014/main" id="{F1B119DF-875A-3F4D-2DCA-95A6A00D8B45}"/>
                  </a:ext>
                </a:extLst>
              </p:cNvPr>
              <p:cNvPicPr/>
              <p:nvPr/>
            </p:nvPicPr>
            <p:blipFill>
              <a:blip r:embed="rId5"/>
              <a:stretch>
                <a:fillRect/>
              </a:stretch>
            </p:blipFill>
            <p:spPr>
              <a:xfrm>
                <a:off x="10913459" y="372095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31" name="Ink 30">
                <a:extLst>
                  <a:ext uri="{FF2B5EF4-FFF2-40B4-BE49-F238E27FC236}">
                    <a16:creationId xmlns:a16="http://schemas.microsoft.com/office/drawing/2014/main" id="{9DBCDC91-F130-5C84-91AF-D9CC7982EC85}"/>
                  </a:ext>
                </a:extLst>
              </p14:cNvPr>
              <p14:cNvContentPartPr/>
              <p14:nvPr/>
            </p14:nvContentPartPr>
            <p14:xfrm>
              <a:off x="11191379" y="3903115"/>
              <a:ext cx="360" cy="360"/>
            </p14:xfrm>
          </p:contentPart>
        </mc:Choice>
        <mc:Fallback xmlns="">
          <p:pic>
            <p:nvPicPr>
              <p:cNvPr id="31" name="Ink 30">
                <a:extLst>
                  <a:ext uri="{FF2B5EF4-FFF2-40B4-BE49-F238E27FC236}">
                    <a16:creationId xmlns:a16="http://schemas.microsoft.com/office/drawing/2014/main" id="{9DBCDC91-F130-5C84-91AF-D9CC7982EC85}"/>
                  </a:ext>
                </a:extLst>
              </p:cNvPr>
              <p:cNvPicPr/>
              <p:nvPr/>
            </p:nvPicPr>
            <p:blipFill>
              <a:blip r:embed="rId5"/>
              <a:stretch>
                <a:fillRect/>
              </a:stretch>
            </p:blipFill>
            <p:spPr>
              <a:xfrm>
                <a:off x="11173379" y="388511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32" name="Ink 31">
                <a:extLst>
                  <a:ext uri="{FF2B5EF4-FFF2-40B4-BE49-F238E27FC236}">
                    <a16:creationId xmlns:a16="http://schemas.microsoft.com/office/drawing/2014/main" id="{28A0461F-0FB2-B46F-EF35-AD2AD19E460C}"/>
                  </a:ext>
                </a:extLst>
              </p14:cNvPr>
              <p14:cNvContentPartPr/>
              <p14:nvPr/>
            </p14:nvContentPartPr>
            <p14:xfrm>
              <a:off x="11136299" y="3724915"/>
              <a:ext cx="360" cy="360"/>
            </p14:xfrm>
          </p:contentPart>
        </mc:Choice>
        <mc:Fallback xmlns="">
          <p:pic>
            <p:nvPicPr>
              <p:cNvPr id="32" name="Ink 31">
                <a:extLst>
                  <a:ext uri="{FF2B5EF4-FFF2-40B4-BE49-F238E27FC236}">
                    <a16:creationId xmlns:a16="http://schemas.microsoft.com/office/drawing/2014/main" id="{28A0461F-0FB2-B46F-EF35-AD2AD19E460C}"/>
                  </a:ext>
                </a:extLst>
              </p:cNvPr>
              <p:cNvPicPr/>
              <p:nvPr/>
            </p:nvPicPr>
            <p:blipFill>
              <a:blip r:embed="rId5"/>
              <a:stretch>
                <a:fillRect/>
              </a:stretch>
            </p:blipFill>
            <p:spPr>
              <a:xfrm>
                <a:off x="11118299" y="370691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33" name="Ink 32">
                <a:extLst>
                  <a:ext uri="{FF2B5EF4-FFF2-40B4-BE49-F238E27FC236}">
                    <a16:creationId xmlns:a16="http://schemas.microsoft.com/office/drawing/2014/main" id="{583CE9AD-D2C7-1D79-CBFE-5D46B1E1605C}"/>
                  </a:ext>
                </a:extLst>
              </p14:cNvPr>
              <p14:cNvContentPartPr/>
              <p14:nvPr/>
            </p14:nvContentPartPr>
            <p14:xfrm>
              <a:off x="11081579" y="3493075"/>
              <a:ext cx="360" cy="360"/>
            </p14:xfrm>
          </p:contentPart>
        </mc:Choice>
        <mc:Fallback xmlns="">
          <p:pic>
            <p:nvPicPr>
              <p:cNvPr id="33" name="Ink 32">
                <a:extLst>
                  <a:ext uri="{FF2B5EF4-FFF2-40B4-BE49-F238E27FC236}">
                    <a16:creationId xmlns:a16="http://schemas.microsoft.com/office/drawing/2014/main" id="{583CE9AD-D2C7-1D79-CBFE-5D46B1E1605C}"/>
                  </a:ext>
                </a:extLst>
              </p:cNvPr>
              <p:cNvPicPr/>
              <p:nvPr/>
            </p:nvPicPr>
            <p:blipFill>
              <a:blip r:embed="rId5"/>
              <a:stretch>
                <a:fillRect/>
              </a:stretch>
            </p:blipFill>
            <p:spPr>
              <a:xfrm>
                <a:off x="11063579" y="3475075"/>
                <a:ext cx="36000" cy="36000"/>
              </a:xfrm>
              <a:prstGeom prst="rect">
                <a:avLst/>
              </a:prstGeom>
            </p:spPr>
          </p:pic>
        </mc:Fallback>
      </mc:AlternateContent>
      <p:pic>
        <p:nvPicPr>
          <p:cNvPr id="21" name="Graphic 20" descr="Raised hand with solid fill">
            <a:extLst>
              <a:ext uri="{FF2B5EF4-FFF2-40B4-BE49-F238E27FC236}">
                <a16:creationId xmlns:a16="http://schemas.microsoft.com/office/drawing/2014/main" id="{4026A7A0-5FDE-73BF-651F-5E8DEF2A434F}"/>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rot="9665775">
            <a:off x="2224550" y="3263831"/>
            <a:ext cx="411480" cy="411480"/>
          </a:xfrm>
          <a:prstGeom prst="rect">
            <a:avLst/>
          </a:prstGeom>
        </p:spPr>
      </p:pic>
      <p:pic>
        <p:nvPicPr>
          <p:cNvPr id="36" name="Graphic 35" descr="Hand with solid fill">
            <a:extLst>
              <a:ext uri="{FF2B5EF4-FFF2-40B4-BE49-F238E27FC236}">
                <a16:creationId xmlns:a16="http://schemas.microsoft.com/office/drawing/2014/main" id="{30E14F27-EE74-1FD8-EED3-F7C638B3F1CD}"/>
              </a:ext>
            </a:extLst>
          </p:cNvPr>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rot="12157920">
            <a:off x="6185883" y="1356680"/>
            <a:ext cx="411480" cy="411480"/>
          </a:xfrm>
          <a:prstGeom prst="rect">
            <a:avLst/>
          </a:prstGeom>
        </p:spPr>
      </p:pic>
      <p:sp>
        <p:nvSpPr>
          <p:cNvPr id="37" name="Rectangle 36">
            <a:extLst>
              <a:ext uri="{FF2B5EF4-FFF2-40B4-BE49-F238E27FC236}">
                <a16:creationId xmlns:a16="http://schemas.microsoft.com/office/drawing/2014/main" id="{A1DDCE7C-A7AA-6C58-2C2D-16B6895ED20A}"/>
              </a:ext>
            </a:extLst>
          </p:cNvPr>
          <p:cNvSpPr/>
          <p:nvPr/>
        </p:nvSpPr>
        <p:spPr>
          <a:xfrm>
            <a:off x="7374285" y="1189119"/>
            <a:ext cx="271886" cy="538138"/>
          </a:xfrm>
          <a:custGeom>
            <a:avLst/>
            <a:gdLst>
              <a:gd name="connsiteX0" fmla="*/ 0 w 272247"/>
              <a:gd name="connsiteY0" fmla="*/ 0 h 341280"/>
              <a:gd name="connsiteX1" fmla="*/ 272247 w 272247"/>
              <a:gd name="connsiteY1" fmla="*/ 0 h 341280"/>
              <a:gd name="connsiteX2" fmla="*/ 272247 w 272247"/>
              <a:gd name="connsiteY2" fmla="*/ 341280 h 341280"/>
              <a:gd name="connsiteX3" fmla="*/ 0 w 272247"/>
              <a:gd name="connsiteY3" fmla="*/ 341280 h 341280"/>
              <a:gd name="connsiteX4" fmla="*/ 0 w 272247"/>
              <a:gd name="connsiteY4" fmla="*/ 0 h 341280"/>
              <a:gd name="connsiteX0" fmla="*/ 0 w 310993"/>
              <a:gd name="connsiteY0" fmla="*/ 54244 h 341280"/>
              <a:gd name="connsiteX1" fmla="*/ 310993 w 310993"/>
              <a:gd name="connsiteY1" fmla="*/ 0 h 341280"/>
              <a:gd name="connsiteX2" fmla="*/ 310993 w 310993"/>
              <a:gd name="connsiteY2" fmla="*/ 341280 h 341280"/>
              <a:gd name="connsiteX3" fmla="*/ 38746 w 310993"/>
              <a:gd name="connsiteY3" fmla="*/ 341280 h 341280"/>
              <a:gd name="connsiteX4" fmla="*/ 0 w 310993"/>
              <a:gd name="connsiteY4" fmla="*/ 54244 h 341280"/>
              <a:gd name="connsiteX0" fmla="*/ 0 w 310993"/>
              <a:gd name="connsiteY0" fmla="*/ 209227 h 496263"/>
              <a:gd name="connsiteX1" fmla="*/ 187007 w 310993"/>
              <a:gd name="connsiteY1" fmla="*/ 0 h 496263"/>
              <a:gd name="connsiteX2" fmla="*/ 310993 w 310993"/>
              <a:gd name="connsiteY2" fmla="*/ 496263 h 496263"/>
              <a:gd name="connsiteX3" fmla="*/ 38746 w 310993"/>
              <a:gd name="connsiteY3" fmla="*/ 496263 h 496263"/>
              <a:gd name="connsiteX4" fmla="*/ 0 w 310993"/>
              <a:gd name="connsiteY4" fmla="*/ 209227 h 496263"/>
              <a:gd name="connsiteX0" fmla="*/ 0 w 310993"/>
              <a:gd name="connsiteY0" fmla="*/ 209227 h 496263"/>
              <a:gd name="connsiteX1" fmla="*/ 124961 w 310993"/>
              <a:gd name="connsiteY1" fmla="*/ 0 h 496263"/>
              <a:gd name="connsiteX2" fmla="*/ 310993 w 310993"/>
              <a:gd name="connsiteY2" fmla="*/ 496263 h 496263"/>
              <a:gd name="connsiteX3" fmla="*/ 38746 w 310993"/>
              <a:gd name="connsiteY3" fmla="*/ 496263 h 496263"/>
              <a:gd name="connsiteX4" fmla="*/ 0 w 310993"/>
              <a:gd name="connsiteY4" fmla="*/ 209227 h 496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993" h="496263">
                <a:moveTo>
                  <a:pt x="0" y="209227"/>
                </a:moveTo>
                <a:lnTo>
                  <a:pt x="124961" y="0"/>
                </a:lnTo>
                <a:lnTo>
                  <a:pt x="310993" y="496263"/>
                </a:lnTo>
                <a:lnTo>
                  <a:pt x="38746" y="496263"/>
                </a:lnTo>
                <a:lnTo>
                  <a:pt x="0" y="209227"/>
                </a:lnTo>
                <a:close/>
              </a:path>
            </a:pathLst>
          </a:cu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5" name="Graphic 34" descr="Raised hand with solid fill">
            <a:extLst>
              <a:ext uri="{FF2B5EF4-FFF2-40B4-BE49-F238E27FC236}">
                <a16:creationId xmlns:a16="http://schemas.microsoft.com/office/drawing/2014/main" id="{CE8013F8-61D2-C589-1CB2-CD953DCFAFB3}"/>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rot="9665775">
            <a:off x="7191239" y="1364450"/>
            <a:ext cx="411480" cy="411480"/>
          </a:xfrm>
          <a:prstGeom prst="rect">
            <a:avLst/>
          </a:prstGeom>
        </p:spPr>
      </p:pic>
      <mc:AlternateContent xmlns:mc="http://schemas.openxmlformats.org/markup-compatibility/2006" xmlns:p14="http://schemas.microsoft.com/office/powerpoint/2010/main">
        <mc:Choice Requires="p14">
          <p:contentPart p14:bwMode="auto" r:id="rId34">
            <p14:nvContentPartPr>
              <p14:cNvPr id="39" name="Ink 38">
                <a:extLst>
                  <a:ext uri="{FF2B5EF4-FFF2-40B4-BE49-F238E27FC236}">
                    <a16:creationId xmlns:a16="http://schemas.microsoft.com/office/drawing/2014/main" id="{3C80B154-10F4-3C6A-520B-F69251A27BA9}"/>
                  </a:ext>
                </a:extLst>
              </p14:cNvPr>
              <p14:cNvContentPartPr/>
              <p14:nvPr/>
            </p14:nvContentPartPr>
            <p14:xfrm>
              <a:off x="7415646" y="1580479"/>
              <a:ext cx="360" cy="360"/>
            </p14:xfrm>
          </p:contentPart>
        </mc:Choice>
        <mc:Fallback xmlns="">
          <p:pic>
            <p:nvPicPr>
              <p:cNvPr id="39" name="Ink 38">
                <a:extLst>
                  <a:ext uri="{FF2B5EF4-FFF2-40B4-BE49-F238E27FC236}">
                    <a16:creationId xmlns:a16="http://schemas.microsoft.com/office/drawing/2014/main" id="{3C80B154-10F4-3C6A-520B-F69251A27BA9}"/>
                  </a:ext>
                </a:extLst>
              </p:cNvPr>
              <p:cNvPicPr/>
              <p:nvPr/>
            </p:nvPicPr>
            <p:blipFill>
              <a:blip r:embed="rId5"/>
              <a:stretch>
                <a:fillRect/>
              </a:stretch>
            </p:blipFill>
            <p:spPr>
              <a:xfrm>
                <a:off x="7397646" y="1562479"/>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42" name="Ink 41">
                <a:extLst>
                  <a:ext uri="{FF2B5EF4-FFF2-40B4-BE49-F238E27FC236}">
                    <a16:creationId xmlns:a16="http://schemas.microsoft.com/office/drawing/2014/main" id="{9CB71A32-D1A2-C2CA-3143-2DBB71C4B7F0}"/>
                  </a:ext>
                </a:extLst>
              </p14:cNvPr>
              <p14:cNvContentPartPr/>
              <p14:nvPr/>
            </p14:nvContentPartPr>
            <p14:xfrm>
              <a:off x="7315206" y="1580479"/>
              <a:ext cx="360" cy="360"/>
            </p14:xfrm>
          </p:contentPart>
        </mc:Choice>
        <mc:Fallback xmlns="">
          <p:pic>
            <p:nvPicPr>
              <p:cNvPr id="42" name="Ink 41">
                <a:extLst>
                  <a:ext uri="{FF2B5EF4-FFF2-40B4-BE49-F238E27FC236}">
                    <a16:creationId xmlns:a16="http://schemas.microsoft.com/office/drawing/2014/main" id="{9CB71A32-D1A2-C2CA-3143-2DBB71C4B7F0}"/>
                  </a:ext>
                </a:extLst>
              </p:cNvPr>
              <p:cNvPicPr/>
              <p:nvPr/>
            </p:nvPicPr>
            <p:blipFill>
              <a:blip r:embed="rId5"/>
              <a:stretch>
                <a:fillRect/>
              </a:stretch>
            </p:blipFill>
            <p:spPr>
              <a:xfrm>
                <a:off x="7297206" y="1562479"/>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43" name="Ink 42">
                <a:extLst>
                  <a:ext uri="{FF2B5EF4-FFF2-40B4-BE49-F238E27FC236}">
                    <a16:creationId xmlns:a16="http://schemas.microsoft.com/office/drawing/2014/main" id="{62A47182-9796-EABB-2C0C-FDC217D26497}"/>
                  </a:ext>
                </a:extLst>
              </p14:cNvPr>
              <p14:cNvContentPartPr/>
              <p14:nvPr/>
            </p14:nvContentPartPr>
            <p14:xfrm>
              <a:off x="7415646" y="1487599"/>
              <a:ext cx="360" cy="360"/>
            </p14:xfrm>
          </p:contentPart>
        </mc:Choice>
        <mc:Fallback xmlns="">
          <p:pic>
            <p:nvPicPr>
              <p:cNvPr id="43" name="Ink 42">
                <a:extLst>
                  <a:ext uri="{FF2B5EF4-FFF2-40B4-BE49-F238E27FC236}">
                    <a16:creationId xmlns:a16="http://schemas.microsoft.com/office/drawing/2014/main" id="{62A47182-9796-EABB-2C0C-FDC217D26497}"/>
                  </a:ext>
                </a:extLst>
              </p:cNvPr>
              <p:cNvPicPr/>
              <p:nvPr/>
            </p:nvPicPr>
            <p:blipFill>
              <a:blip r:embed="rId5"/>
              <a:stretch>
                <a:fillRect/>
              </a:stretch>
            </p:blipFill>
            <p:spPr>
              <a:xfrm>
                <a:off x="7397646" y="1469599"/>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44" name="Ink 43">
                <a:extLst>
                  <a:ext uri="{FF2B5EF4-FFF2-40B4-BE49-F238E27FC236}">
                    <a16:creationId xmlns:a16="http://schemas.microsoft.com/office/drawing/2014/main" id="{D01F394A-5D6C-7711-4D10-BED2CE07EA7D}"/>
                  </a:ext>
                </a:extLst>
              </p14:cNvPr>
              <p14:cNvContentPartPr/>
              <p14:nvPr/>
            </p14:nvContentPartPr>
            <p14:xfrm>
              <a:off x="6478206" y="1588039"/>
              <a:ext cx="360" cy="360"/>
            </p14:xfrm>
          </p:contentPart>
        </mc:Choice>
        <mc:Fallback xmlns="">
          <p:pic>
            <p:nvPicPr>
              <p:cNvPr id="44" name="Ink 43">
                <a:extLst>
                  <a:ext uri="{FF2B5EF4-FFF2-40B4-BE49-F238E27FC236}">
                    <a16:creationId xmlns:a16="http://schemas.microsoft.com/office/drawing/2014/main" id="{D01F394A-5D6C-7711-4D10-BED2CE07EA7D}"/>
                  </a:ext>
                </a:extLst>
              </p:cNvPr>
              <p:cNvPicPr/>
              <p:nvPr/>
            </p:nvPicPr>
            <p:blipFill>
              <a:blip r:embed="rId5"/>
              <a:stretch>
                <a:fillRect/>
              </a:stretch>
            </p:blipFill>
            <p:spPr>
              <a:xfrm>
                <a:off x="6460206" y="1570039"/>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45" name="Ink 44">
                <a:extLst>
                  <a:ext uri="{FF2B5EF4-FFF2-40B4-BE49-F238E27FC236}">
                    <a16:creationId xmlns:a16="http://schemas.microsoft.com/office/drawing/2014/main" id="{913607C5-82AA-EE3B-3643-FF6D4343E24E}"/>
                  </a:ext>
                </a:extLst>
              </p14:cNvPr>
              <p14:cNvContentPartPr/>
              <p14:nvPr/>
            </p14:nvContentPartPr>
            <p14:xfrm>
              <a:off x="6400446" y="1448719"/>
              <a:ext cx="360" cy="360"/>
            </p14:xfrm>
          </p:contentPart>
        </mc:Choice>
        <mc:Fallback xmlns="">
          <p:pic>
            <p:nvPicPr>
              <p:cNvPr id="45" name="Ink 44">
                <a:extLst>
                  <a:ext uri="{FF2B5EF4-FFF2-40B4-BE49-F238E27FC236}">
                    <a16:creationId xmlns:a16="http://schemas.microsoft.com/office/drawing/2014/main" id="{913607C5-82AA-EE3B-3643-FF6D4343E24E}"/>
                  </a:ext>
                </a:extLst>
              </p:cNvPr>
              <p:cNvPicPr/>
              <p:nvPr/>
            </p:nvPicPr>
            <p:blipFill>
              <a:blip r:embed="rId5"/>
              <a:stretch>
                <a:fillRect/>
              </a:stretch>
            </p:blipFill>
            <p:spPr>
              <a:xfrm>
                <a:off x="6382446" y="1430719"/>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46" name="Ink 45">
                <a:extLst>
                  <a:ext uri="{FF2B5EF4-FFF2-40B4-BE49-F238E27FC236}">
                    <a16:creationId xmlns:a16="http://schemas.microsoft.com/office/drawing/2014/main" id="{6B6979B2-5A93-DE94-90C6-AA37A0B93A51}"/>
                  </a:ext>
                </a:extLst>
              </p14:cNvPr>
              <p14:cNvContentPartPr/>
              <p14:nvPr/>
            </p14:nvContentPartPr>
            <p14:xfrm>
              <a:off x="6307926" y="1595959"/>
              <a:ext cx="360" cy="360"/>
            </p14:xfrm>
          </p:contentPart>
        </mc:Choice>
        <mc:Fallback xmlns="">
          <p:pic>
            <p:nvPicPr>
              <p:cNvPr id="46" name="Ink 45">
                <a:extLst>
                  <a:ext uri="{FF2B5EF4-FFF2-40B4-BE49-F238E27FC236}">
                    <a16:creationId xmlns:a16="http://schemas.microsoft.com/office/drawing/2014/main" id="{6B6979B2-5A93-DE94-90C6-AA37A0B93A51}"/>
                  </a:ext>
                </a:extLst>
              </p:cNvPr>
              <p:cNvPicPr/>
              <p:nvPr/>
            </p:nvPicPr>
            <p:blipFill>
              <a:blip r:embed="rId5"/>
              <a:stretch>
                <a:fillRect/>
              </a:stretch>
            </p:blipFill>
            <p:spPr>
              <a:xfrm>
                <a:off x="6289926" y="1577959"/>
                <a:ext cx="36000" cy="36000"/>
              </a:xfrm>
              <a:prstGeom prst="rect">
                <a:avLst/>
              </a:prstGeom>
            </p:spPr>
          </p:pic>
        </mc:Fallback>
      </mc:AlternateContent>
      <p:pic>
        <p:nvPicPr>
          <p:cNvPr id="47" name="Graphic 46" descr="Hand with solid fill">
            <a:extLst>
              <a:ext uri="{FF2B5EF4-FFF2-40B4-BE49-F238E27FC236}">
                <a16:creationId xmlns:a16="http://schemas.microsoft.com/office/drawing/2014/main" id="{E7FFC5F9-8658-6C56-89C5-E102C7F11EBC}"/>
              </a:ext>
            </a:extLst>
          </p:cNvPr>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rot="12157920">
            <a:off x="10489890" y="3767132"/>
            <a:ext cx="274320" cy="274320"/>
          </a:xfrm>
          <a:prstGeom prst="rect">
            <a:avLst/>
          </a:prstGeom>
        </p:spPr>
      </p:pic>
      <p:pic>
        <p:nvPicPr>
          <p:cNvPr id="48" name="Graphic 47" descr="Raised hand with solid fill">
            <a:extLst>
              <a:ext uri="{FF2B5EF4-FFF2-40B4-BE49-F238E27FC236}">
                <a16:creationId xmlns:a16="http://schemas.microsoft.com/office/drawing/2014/main" id="{9DB51E72-DD78-5FCB-85E2-F58E202D08AD}"/>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rot="10800000">
            <a:off x="10484066" y="4012079"/>
            <a:ext cx="274320" cy="274320"/>
          </a:xfrm>
          <a:prstGeom prst="rect">
            <a:avLst/>
          </a:prstGeom>
        </p:spPr>
      </p:pic>
      <mc:AlternateContent xmlns:mc="http://schemas.openxmlformats.org/markup-compatibility/2006" xmlns:p14="http://schemas.microsoft.com/office/powerpoint/2010/main">
        <mc:Choice Requires="p14">
          <p:contentPart p14:bwMode="auto" r:id="rId40">
            <p14:nvContentPartPr>
              <p14:cNvPr id="49" name="Ink 48">
                <a:extLst>
                  <a:ext uri="{FF2B5EF4-FFF2-40B4-BE49-F238E27FC236}">
                    <a16:creationId xmlns:a16="http://schemas.microsoft.com/office/drawing/2014/main" id="{AFFE06EF-06E7-3C10-94E1-F40FF7B202E0}"/>
                  </a:ext>
                </a:extLst>
              </p14:cNvPr>
              <p14:cNvContentPartPr/>
              <p14:nvPr/>
            </p14:nvContentPartPr>
            <p14:xfrm>
              <a:off x="10616406" y="3951799"/>
              <a:ext cx="360" cy="360"/>
            </p14:xfrm>
          </p:contentPart>
        </mc:Choice>
        <mc:Fallback xmlns="">
          <p:pic>
            <p:nvPicPr>
              <p:cNvPr id="49" name="Ink 48">
                <a:extLst>
                  <a:ext uri="{FF2B5EF4-FFF2-40B4-BE49-F238E27FC236}">
                    <a16:creationId xmlns:a16="http://schemas.microsoft.com/office/drawing/2014/main" id="{AFFE06EF-06E7-3C10-94E1-F40FF7B202E0}"/>
                  </a:ext>
                </a:extLst>
              </p:cNvPr>
              <p:cNvPicPr/>
              <p:nvPr/>
            </p:nvPicPr>
            <p:blipFill>
              <a:blip r:embed="rId41"/>
              <a:stretch>
                <a:fillRect/>
              </a:stretch>
            </p:blipFill>
            <p:spPr>
              <a:xfrm>
                <a:off x="10610286" y="3945679"/>
                <a:ext cx="12600" cy="12600"/>
              </a:xfrm>
              <a:prstGeom prst="rect">
                <a:avLst/>
              </a:prstGeom>
            </p:spPr>
          </p:pic>
        </mc:Fallback>
      </mc:AlternateContent>
      <p:grpSp>
        <p:nvGrpSpPr>
          <p:cNvPr id="58" name="Group 57">
            <a:extLst>
              <a:ext uri="{FF2B5EF4-FFF2-40B4-BE49-F238E27FC236}">
                <a16:creationId xmlns:a16="http://schemas.microsoft.com/office/drawing/2014/main" id="{056ED962-2424-EC50-C70B-905F74729DC8}"/>
              </a:ext>
            </a:extLst>
          </p:cNvPr>
          <p:cNvGrpSpPr/>
          <p:nvPr/>
        </p:nvGrpSpPr>
        <p:grpSpPr>
          <a:xfrm>
            <a:off x="10623606" y="3843079"/>
            <a:ext cx="23760" cy="360"/>
            <a:chOff x="10623606" y="3843079"/>
            <a:chExt cx="23760" cy="360"/>
          </a:xfrm>
        </p:grpSpPr>
        <mc:AlternateContent xmlns:mc="http://schemas.openxmlformats.org/markup-compatibility/2006" xmlns:p14="http://schemas.microsoft.com/office/powerpoint/2010/main">
          <mc:Choice Requires="p14">
            <p:contentPart p14:bwMode="auto" r:id="rId42">
              <p14:nvContentPartPr>
                <p14:cNvPr id="50" name="Ink 49">
                  <a:extLst>
                    <a:ext uri="{FF2B5EF4-FFF2-40B4-BE49-F238E27FC236}">
                      <a16:creationId xmlns:a16="http://schemas.microsoft.com/office/drawing/2014/main" id="{E216D556-0DB8-0E5F-394D-1594A58F35B2}"/>
                    </a:ext>
                  </a:extLst>
                </p14:cNvPr>
                <p14:cNvContentPartPr/>
                <p14:nvPr/>
              </p14:nvContentPartPr>
              <p14:xfrm>
                <a:off x="10647006" y="3843079"/>
                <a:ext cx="360" cy="360"/>
              </p14:xfrm>
            </p:contentPart>
          </mc:Choice>
          <mc:Fallback xmlns="">
            <p:pic>
              <p:nvPicPr>
                <p:cNvPr id="50" name="Ink 49">
                  <a:extLst>
                    <a:ext uri="{FF2B5EF4-FFF2-40B4-BE49-F238E27FC236}">
                      <a16:creationId xmlns:a16="http://schemas.microsoft.com/office/drawing/2014/main" id="{E216D556-0DB8-0E5F-394D-1594A58F35B2}"/>
                    </a:ext>
                  </a:extLst>
                </p:cNvPr>
                <p:cNvPicPr/>
                <p:nvPr/>
              </p:nvPicPr>
              <p:blipFill>
                <a:blip r:embed="rId41"/>
                <a:stretch>
                  <a:fillRect/>
                </a:stretch>
              </p:blipFill>
              <p:spPr>
                <a:xfrm>
                  <a:off x="10640886" y="3836959"/>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51" name="Ink 50">
                  <a:extLst>
                    <a:ext uri="{FF2B5EF4-FFF2-40B4-BE49-F238E27FC236}">
                      <a16:creationId xmlns:a16="http://schemas.microsoft.com/office/drawing/2014/main" id="{586D2970-6750-E277-55F5-D3BC253B4241}"/>
                    </a:ext>
                  </a:extLst>
                </p14:cNvPr>
                <p14:cNvContentPartPr/>
                <p14:nvPr/>
              </p14:nvContentPartPr>
              <p14:xfrm>
                <a:off x="10623606" y="3843079"/>
                <a:ext cx="360" cy="360"/>
              </p14:xfrm>
            </p:contentPart>
          </mc:Choice>
          <mc:Fallback xmlns="">
            <p:pic>
              <p:nvPicPr>
                <p:cNvPr id="51" name="Ink 50">
                  <a:extLst>
                    <a:ext uri="{FF2B5EF4-FFF2-40B4-BE49-F238E27FC236}">
                      <a16:creationId xmlns:a16="http://schemas.microsoft.com/office/drawing/2014/main" id="{586D2970-6750-E277-55F5-D3BC253B4241}"/>
                    </a:ext>
                  </a:extLst>
                </p:cNvPr>
                <p:cNvPicPr/>
                <p:nvPr/>
              </p:nvPicPr>
              <p:blipFill>
                <a:blip r:embed="rId41"/>
                <a:stretch>
                  <a:fillRect/>
                </a:stretch>
              </p:blipFill>
              <p:spPr>
                <a:xfrm>
                  <a:off x="10617486" y="3836959"/>
                  <a:ext cx="12600" cy="126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44">
            <p14:nvContentPartPr>
              <p14:cNvPr id="52" name="Ink 51">
                <a:extLst>
                  <a:ext uri="{FF2B5EF4-FFF2-40B4-BE49-F238E27FC236}">
                    <a16:creationId xmlns:a16="http://schemas.microsoft.com/office/drawing/2014/main" id="{EC51622A-5735-9ADB-1154-22F067140675}"/>
                  </a:ext>
                </a:extLst>
              </p14:cNvPr>
              <p14:cNvContentPartPr/>
              <p14:nvPr/>
            </p14:nvContentPartPr>
            <p14:xfrm>
              <a:off x="10647006" y="4183999"/>
              <a:ext cx="360" cy="360"/>
            </p14:xfrm>
          </p:contentPart>
        </mc:Choice>
        <mc:Fallback xmlns="">
          <p:pic>
            <p:nvPicPr>
              <p:cNvPr id="52" name="Ink 51">
                <a:extLst>
                  <a:ext uri="{FF2B5EF4-FFF2-40B4-BE49-F238E27FC236}">
                    <a16:creationId xmlns:a16="http://schemas.microsoft.com/office/drawing/2014/main" id="{EC51622A-5735-9ADB-1154-22F067140675}"/>
                  </a:ext>
                </a:extLst>
              </p:cNvPr>
              <p:cNvPicPr/>
              <p:nvPr/>
            </p:nvPicPr>
            <p:blipFill>
              <a:blip r:embed="rId41"/>
              <a:stretch>
                <a:fillRect/>
              </a:stretch>
            </p:blipFill>
            <p:spPr>
              <a:xfrm>
                <a:off x="10640886" y="4177879"/>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53" name="Ink 52">
                <a:extLst>
                  <a:ext uri="{FF2B5EF4-FFF2-40B4-BE49-F238E27FC236}">
                    <a16:creationId xmlns:a16="http://schemas.microsoft.com/office/drawing/2014/main" id="{320B8AB3-9E1A-B1DE-8B18-84BA914621F8}"/>
                  </a:ext>
                </a:extLst>
              </p14:cNvPr>
              <p14:cNvContentPartPr/>
              <p14:nvPr/>
            </p14:nvContentPartPr>
            <p14:xfrm>
              <a:off x="10647006" y="4021279"/>
              <a:ext cx="360" cy="7920"/>
            </p14:xfrm>
          </p:contentPart>
        </mc:Choice>
        <mc:Fallback xmlns="">
          <p:pic>
            <p:nvPicPr>
              <p:cNvPr id="53" name="Ink 52">
                <a:extLst>
                  <a:ext uri="{FF2B5EF4-FFF2-40B4-BE49-F238E27FC236}">
                    <a16:creationId xmlns:a16="http://schemas.microsoft.com/office/drawing/2014/main" id="{320B8AB3-9E1A-B1DE-8B18-84BA914621F8}"/>
                  </a:ext>
                </a:extLst>
              </p:cNvPr>
              <p:cNvPicPr/>
              <p:nvPr/>
            </p:nvPicPr>
            <p:blipFill>
              <a:blip r:embed="rId46"/>
              <a:stretch>
                <a:fillRect/>
              </a:stretch>
            </p:blipFill>
            <p:spPr>
              <a:xfrm>
                <a:off x="10640886" y="4015425"/>
                <a:ext cx="12600" cy="19628"/>
              </a:xfrm>
              <a:prstGeom prst="rect">
                <a:avLst/>
              </a:prstGeom>
            </p:spPr>
          </p:pic>
        </mc:Fallback>
      </mc:AlternateContent>
      <p:grpSp>
        <p:nvGrpSpPr>
          <p:cNvPr id="57" name="Group 56">
            <a:extLst>
              <a:ext uri="{FF2B5EF4-FFF2-40B4-BE49-F238E27FC236}">
                <a16:creationId xmlns:a16="http://schemas.microsoft.com/office/drawing/2014/main" id="{3D0D9654-9E72-3748-5D67-D5842443F087}"/>
              </a:ext>
            </a:extLst>
          </p:cNvPr>
          <p:cNvGrpSpPr/>
          <p:nvPr/>
        </p:nvGrpSpPr>
        <p:grpSpPr>
          <a:xfrm>
            <a:off x="10577526" y="4137559"/>
            <a:ext cx="39240" cy="8280"/>
            <a:chOff x="10577526" y="4137559"/>
            <a:chExt cx="39240" cy="8280"/>
          </a:xfrm>
        </p:grpSpPr>
        <mc:AlternateContent xmlns:mc="http://schemas.openxmlformats.org/markup-compatibility/2006" xmlns:p14="http://schemas.microsoft.com/office/powerpoint/2010/main">
          <mc:Choice Requires="p14">
            <p:contentPart p14:bwMode="auto" r:id="rId47">
              <p14:nvContentPartPr>
                <p14:cNvPr id="54" name="Ink 53">
                  <a:extLst>
                    <a:ext uri="{FF2B5EF4-FFF2-40B4-BE49-F238E27FC236}">
                      <a16:creationId xmlns:a16="http://schemas.microsoft.com/office/drawing/2014/main" id="{027AB016-D5C7-9BCB-B8E4-C0380623A7AF}"/>
                    </a:ext>
                  </a:extLst>
                </p14:cNvPr>
                <p14:cNvContentPartPr/>
                <p14:nvPr/>
              </p14:nvContentPartPr>
              <p14:xfrm>
                <a:off x="10616406" y="4145479"/>
                <a:ext cx="360" cy="360"/>
              </p14:xfrm>
            </p:contentPart>
          </mc:Choice>
          <mc:Fallback xmlns="">
            <p:pic>
              <p:nvPicPr>
                <p:cNvPr id="54" name="Ink 53">
                  <a:extLst>
                    <a:ext uri="{FF2B5EF4-FFF2-40B4-BE49-F238E27FC236}">
                      <a16:creationId xmlns:a16="http://schemas.microsoft.com/office/drawing/2014/main" id="{027AB016-D5C7-9BCB-B8E4-C0380623A7AF}"/>
                    </a:ext>
                  </a:extLst>
                </p:cNvPr>
                <p:cNvPicPr/>
                <p:nvPr/>
              </p:nvPicPr>
              <p:blipFill>
                <a:blip r:embed="rId41"/>
                <a:stretch>
                  <a:fillRect/>
                </a:stretch>
              </p:blipFill>
              <p:spPr>
                <a:xfrm>
                  <a:off x="10610286" y="4139359"/>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55" name="Ink 54">
                  <a:extLst>
                    <a:ext uri="{FF2B5EF4-FFF2-40B4-BE49-F238E27FC236}">
                      <a16:creationId xmlns:a16="http://schemas.microsoft.com/office/drawing/2014/main" id="{A714C44B-B2B9-940B-D7B7-152CB14B6BAD}"/>
                    </a:ext>
                  </a:extLst>
                </p14:cNvPr>
                <p14:cNvContentPartPr/>
                <p14:nvPr/>
              </p14:nvContentPartPr>
              <p14:xfrm>
                <a:off x="10577526" y="4137559"/>
                <a:ext cx="360" cy="360"/>
              </p14:xfrm>
            </p:contentPart>
          </mc:Choice>
          <mc:Fallback xmlns="">
            <p:pic>
              <p:nvPicPr>
                <p:cNvPr id="55" name="Ink 54">
                  <a:extLst>
                    <a:ext uri="{FF2B5EF4-FFF2-40B4-BE49-F238E27FC236}">
                      <a16:creationId xmlns:a16="http://schemas.microsoft.com/office/drawing/2014/main" id="{A714C44B-B2B9-940B-D7B7-152CB14B6BAD}"/>
                    </a:ext>
                  </a:extLst>
                </p:cNvPr>
                <p:cNvPicPr/>
                <p:nvPr/>
              </p:nvPicPr>
              <p:blipFill>
                <a:blip r:embed="rId41"/>
                <a:stretch>
                  <a:fillRect/>
                </a:stretch>
              </p:blipFill>
              <p:spPr>
                <a:xfrm>
                  <a:off x="10571406" y="4131439"/>
                  <a:ext cx="12600" cy="126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49">
            <p14:nvContentPartPr>
              <p14:cNvPr id="56" name="Ink 55">
                <a:extLst>
                  <a:ext uri="{FF2B5EF4-FFF2-40B4-BE49-F238E27FC236}">
                    <a16:creationId xmlns:a16="http://schemas.microsoft.com/office/drawing/2014/main" id="{6D1BB532-D138-7622-881B-F84BE63F8EB3}"/>
                  </a:ext>
                </a:extLst>
              </p14:cNvPr>
              <p14:cNvContentPartPr/>
              <p14:nvPr/>
            </p14:nvContentPartPr>
            <p14:xfrm>
              <a:off x="10654926" y="4092919"/>
              <a:ext cx="7560" cy="14400"/>
            </p14:xfrm>
          </p:contentPart>
        </mc:Choice>
        <mc:Fallback xmlns="">
          <p:pic>
            <p:nvPicPr>
              <p:cNvPr id="56" name="Ink 55">
                <a:extLst>
                  <a:ext uri="{FF2B5EF4-FFF2-40B4-BE49-F238E27FC236}">
                    <a16:creationId xmlns:a16="http://schemas.microsoft.com/office/drawing/2014/main" id="{6D1BB532-D138-7622-881B-F84BE63F8EB3}"/>
                  </a:ext>
                </a:extLst>
              </p:cNvPr>
              <p:cNvPicPr/>
              <p:nvPr/>
            </p:nvPicPr>
            <p:blipFill>
              <a:blip r:embed="rId50"/>
              <a:stretch>
                <a:fillRect/>
              </a:stretch>
            </p:blipFill>
            <p:spPr>
              <a:xfrm>
                <a:off x="10648806" y="4086799"/>
                <a:ext cx="19800" cy="26640"/>
              </a:xfrm>
              <a:prstGeom prst="rect">
                <a:avLst/>
              </a:prstGeom>
            </p:spPr>
          </p:pic>
        </mc:Fallback>
      </mc:AlternateContent>
      <p:sp>
        <p:nvSpPr>
          <p:cNvPr id="59" name="Rectangle 58">
            <a:extLst>
              <a:ext uri="{FF2B5EF4-FFF2-40B4-BE49-F238E27FC236}">
                <a16:creationId xmlns:a16="http://schemas.microsoft.com/office/drawing/2014/main" id="{E5EF88A5-D844-0496-011E-DF5719DDD837}"/>
              </a:ext>
            </a:extLst>
          </p:cNvPr>
          <p:cNvSpPr/>
          <p:nvPr/>
        </p:nvSpPr>
        <p:spPr>
          <a:xfrm>
            <a:off x="1247613" y="3469571"/>
            <a:ext cx="222395" cy="174263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Graphic 2" descr="Hand with solid fill">
            <a:extLst>
              <a:ext uri="{FF2B5EF4-FFF2-40B4-BE49-F238E27FC236}">
                <a16:creationId xmlns:a16="http://schemas.microsoft.com/office/drawing/2014/main" id="{13E67830-5ACD-85F2-7406-6F15E4A026A2}"/>
              </a:ext>
            </a:extLst>
          </p:cNvPr>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rot="12157920">
            <a:off x="1118669" y="3271600"/>
            <a:ext cx="411480" cy="411480"/>
          </a:xfrm>
          <a:prstGeom prst="rect">
            <a:avLst/>
          </a:prstGeom>
        </p:spPr>
      </p:pic>
      <p:pic>
        <p:nvPicPr>
          <p:cNvPr id="60" name="Graphic 59" descr="Sanitizer with solid fill">
            <a:extLst>
              <a:ext uri="{FF2B5EF4-FFF2-40B4-BE49-F238E27FC236}">
                <a16:creationId xmlns:a16="http://schemas.microsoft.com/office/drawing/2014/main" id="{35A1656E-51C5-A068-219D-3F64FB513B79}"/>
              </a:ext>
            </a:extLst>
          </p:cNvPr>
          <p:cNvPicPr>
            <a:picLocks noChangeAspect="1"/>
          </p:cNvPicPr>
          <p:nvPr/>
        </p:nvPicPr>
        <p:blipFill>
          <a:blip r:embed="rId51">
            <a:extLst>
              <a:ext uri="{28A0092B-C50C-407E-A947-70E740481C1C}">
                <a14:useLocalDpi xmlns:a14="http://schemas.microsoft.com/office/drawing/2010/main" val="0"/>
              </a:ext>
              <a:ext uri="{96DAC541-7B7A-43D3-8B79-37D633B846F1}">
                <asvg:svgBlip xmlns:asvg="http://schemas.microsoft.com/office/drawing/2016/SVG/main" r:embed="rId52"/>
              </a:ext>
            </a:extLst>
          </a:blip>
          <a:stretch>
            <a:fillRect/>
          </a:stretch>
        </p:blipFill>
        <p:spPr>
          <a:xfrm rot="20785282">
            <a:off x="10608725" y="2730533"/>
            <a:ext cx="808907" cy="808907"/>
          </a:xfrm>
          <a:prstGeom prst="rect">
            <a:avLst/>
          </a:prstGeom>
        </p:spPr>
      </p:pic>
      <p:sp>
        <p:nvSpPr>
          <p:cNvPr id="24" name="Rectangle: Rounded Corners 23">
            <a:extLst>
              <a:ext uri="{FF2B5EF4-FFF2-40B4-BE49-F238E27FC236}">
                <a16:creationId xmlns:a16="http://schemas.microsoft.com/office/drawing/2014/main" id="{2FAFCE2A-E2B6-8FEA-EF53-8F3FE5C3BB0A}"/>
              </a:ext>
            </a:extLst>
          </p:cNvPr>
          <p:cNvSpPr/>
          <p:nvPr/>
        </p:nvSpPr>
        <p:spPr>
          <a:xfrm>
            <a:off x="4285397" y="122830"/>
            <a:ext cx="3780070" cy="3369885"/>
          </a:xfrm>
          <a:prstGeom prst="roundRect">
            <a:avLst/>
          </a:prstGeom>
          <a:noFill/>
          <a:ln w="571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610643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860C45D-DED3-66D6-681F-5BA1F0BD8085}"/>
              </a:ext>
            </a:extLst>
          </p:cNvPr>
          <p:cNvSpPr>
            <a:spLocks noGrp="1"/>
          </p:cNvSpPr>
          <p:nvPr>
            <p:ph type="sldNum" sz="quarter" idx="12"/>
          </p:nvPr>
        </p:nvSpPr>
        <p:spPr/>
        <p:txBody>
          <a:bodyPr/>
          <a:lstStyle/>
          <a:p>
            <a:fld id="{2D8F6137-44E2-4FFF-B6E0-720968525C04}" type="slidenum">
              <a:rPr lang="en-US" smtClean="0"/>
              <a:t>19</a:t>
            </a:fld>
            <a:endParaRPr lang="en-US" dirty="0"/>
          </a:p>
        </p:txBody>
      </p:sp>
      <p:pic>
        <p:nvPicPr>
          <p:cNvPr id="4" name="Picture 3" descr="A group of people standing in different poses&#10;&#10;Description automatically generated">
            <a:extLst>
              <a:ext uri="{FF2B5EF4-FFF2-40B4-BE49-F238E27FC236}">
                <a16:creationId xmlns:a16="http://schemas.microsoft.com/office/drawing/2014/main" id="{E0922892-3E60-7EF4-6263-75DF23E15C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821" y="40571"/>
            <a:ext cx="12192000" cy="6858000"/>
          </a:xfrm>
          <a:prstGeom prst="rect">
            <a:avLst/>
          </a:prstGeom>
        </p:spPr>
      </p:pic>
      <mc:AlternateContent xmlns:mc="http://schemas.openxmlformats.org/markup-compatibility/2006" xmlns:p14="http://schemas.microsoft.com/office/powerpoint/2010/main">
        <mc:Choice Requires="p14">
          <p:contentPart p14:bwMode="auto" r:id="rId4">
            <p14:nvContentPartPr>
              <p14:cNvPr id="5" name="Ink 4">
                <a:extLst>
                  <a:ext uri="{FF2B5EF4-FFF2-40B4-BE49-F238E27FC236}">
                    <a16:creationId xmlns:a16="http://schemas.microsoft.com/office/drawing/2014/main" id="{6D04898E-516F-1BDC-9C6A-D1F88FA9730F}"/>
                  </a:ext>
                </a:extLst>
              </p14:cNvPr>
              <p14:cNvContentPartPr/>
              <p14:nvPr/>
            </p14:nvContentPartPr>
            <p14:xfrm>
              <a:off x="5526779" y="2265115"/>
              <a:ext cx="360" cy="360"/>
            </p14:xfrm>
          </p:contentPart>
        </mc:Choice>
        <mc:Fallback xmlns="">
          <p:pic>
            <p:nvPicPr>
              <p:cNvPr id="5" name="Ink 4">
                <a:extLst>
                  <a:ext uri="{FF2B5EF4-FFF2-40B4-BE49-F238E27FC236}">
                    <a16:creationId xmlns:a16="http://schemas.microsoft.com/office/drawing/2014/main" id="{6D04898E-516F-1BDC-9C6A-D1F88FA9730F}"/>
                  </a:ext>
                </a:extLst>
              </p:cNvPr>
              <p:cNvPicPr/>
              <p:nvPr/>
            </p:nvPicPr>
            <p:blipFill>
              <a:blip r:embed="rId5"/>
              <a:stretch>
                <a:fillRect/>
              </a:stretch>
            </p:blipFill>
            <p:spPr>
              <a:xfrm>
                <a:off x="5508779" y="224711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6" name="Ink 5">
                <a:extLst>
                  <a:ext uri="{FF2B5EF4-FFF2-40B4-BE49-F238E27FC236}">
                    <a16:creationId xmlns:a16="http://schemas.microsoft.com/office/drawing/2014/main" id="{B10B6062-9627-3D9A-1959-56F152F0B5FD}"/>
                  </a:ext>
                </a:extLst>
              </p14:cNvPr>
              <p14:cNvContentPartPr/>
              <p14:nvPr/>
            </p14:nvContentPartPr>
            <p14:xfrm>
              <a:off x="5949779" y="1991875"/>
              <a:ext cx="360" cy="360"/>
            </p14:xfrm>
          </p:contentPart>
        </mc:Choice>
        <mc:Fallback xmlns="">
          <p:pic>
            <p:nvPicPr>
              <p:cNvPr id="6" name="Ink 5">
                <a:extLst>
                  <a:ext uri="{FF2B5EF4-FFF2-40B4-BE49-F238E27FC236}">
                    <a16:creationId xmlns:a16="http://schemas.microsoft.com/office/drawing/2014/main" id="{B10B6062-9627-3D9A-1959-56F152F0B5FD}"/>
                  </a:ext>
                </a:extLst>
              </p:cNvPr>
              <p:cNvPicPr/>
              <p:nvPr/>
            </p:nvPicPr>
            <p:blipFill>
              <a:blip r:embed="rId5"/>
              <a:stretch>
                <a:fillRect/>
              </a:stretch>
            </p:blipFill>
            <p:spPr>
              <a:xfrm>
                <a:off x="5931779" y="197387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7" name="Ink 6">
                <a:extLst>
                  <a:ext uri="{FF2B5EF4-FFF2-40B4-BE49-F238E27FC236}">
                    <a16:creationId xmlns:a16="http://schemas.microsoft.com/office/drawing/2014/main" id="{E5D3AF82-0514-45C9-FCF5-3F787C3E34BF}"/>
                  </a:ext>
                </a:extLst>
              </p14:cNvPr>
              <p14:cNvContentPartPr/>
              <p14:nvPr/>
            </p14:nvContentPartPr>
            <p14:xfrm>
              <a:off x="6018179" y="1500475"/>
              <a:ext cx="360" cy="360"/>
            </p14:xfrm>
          </p:contentPart>
        </mc:Choice>
        <mc:Fallback xmlns="">
          <p:pic>
            <p:nvPicPr>
              <p:cNvPr id="7" name="Ink 6">
                <a:extLst>
                  <a:ext uri="{FF2B5EF4-FFF2-40B4-BE49-F238E27FC236}">
                    <a16:creationId xmlns:a16="http://schemas.microsoft.com/office/drawing/2014/main" id="{E5D3AF82-0514-45C9-FCF5-3F787C3E34BF}"/>
                  </a:ext>
                </a:extLst>
              </p:cNvPr>
              <p:cNvPicPr/>
              <p:nvPr/>
            </p:nvPicPr>
            <p:blipFill>
              <a:blip r:embed="rId5"/>
              <a:stretch>
                <a:fillRect/>
              </a:stretch>
            </p:blipFill>
            <p:spPr>
              <a:xfrm>
                <a:off x="6000179" y="148247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8" name="Ink 7">
                <a:extLst>
                  <a:ext uri="{FF2B5EF4-FFF2-40B4-BE49-F238E27FC236}">
                    <a16:creationId xmlns:a16="http://schemas.microsoft.com/office/drawing/2014/main" id="{E3DAC17B-CC6E-BE9A-3319-EAA9F8095300}"/>
                  </a:ext>
                </a:extLst>
              </p14:cNvPr>
              <p14:cNvContentPartPr/>
              <p14:nvPr/>
            </p14:nvContentPartPr>
            <p14:xfrm>
              <a:off x="6209339" y="1773715"/>
              <a:ext cx="360" cy="360"/>
            </p14:xfrm>
          </p:contentPart>
        </mc:Choice>
        <mc:Fallback xmlns="">
          <p:pic>
            <p:nvPicPr>
              <p:cNvPr id="8" name="Ink 7">
                <a:extLst>
                  <a:ext uri="{FF2B5EF4-FFF2-40B4-BE49-F238E27FC236}">
                    <a16:creationId xmlns:a16="http://schemas.microsoft.com/office/drawing/2014/main" id="{E3DAC17B-CC6E-BE9A-3319-EAA9F8095300}"/>
                  </a:ext>
                </a:extLst>
              </p:cNvPr>
              <p:cNvPicPr/>
              <p:nvPr/>
            </p:nvPicPr>
            <p:blipFill>
              <a:blip r:embed="rId5"/>
              <a:stretch>
                <a:fillRect/>
              </a:stretch>
            </p:blipFill>
            <p:spPr>
              <a:xfrm>
                <a:off x="6191339" y="175571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9" name="Ink 8">
                <a:extLst>
                  <a:ext uri="{FF2B5EF4-FFF2-40B4-BE49-F238E27FC236}">
                    <a16:creationId xmlns:a16="http://schemas.microsoft.com/office/drawing/2014/main" id="{52D2CAB6-EA7B-BFB1-DE47-4A20A539C32E}"/>
                  </a:ext>
                </a:extLst>
              </p14:cNvPr>
              <p14:cNvContentPartPr/>
              <p14:nvPr/>
            </p14:nvContentPartPr>
            <p14:xfrm>
              <a:off x="5800019" y="1677595"/>
              <a:ext cx="360" cy="360"/>
            </p14:xfrm>
          </p:contentPart>
        </mc:Choice>
        <mc:Fallback xmlns="">
          <p:pic>
            <p:nvPicPr>
              <p:cNvPr id="9" name="Ink 8">
                <a:extLst>
                  <a:ext uri="{FF2B5EF4-FFF2-40B4-BE49-F238E27FC236}">
                    <a16:creationId xmlns:a16="http://schemas.microsoft.com/office/drawing/2014/main" id="{52D2CAB6-EA7B-BFB1-DE47-4A20A539C32E}"/>
                  </a:ext>
                </a:extLst>
              </p:cNvPr>
              <p:cNvPicPr/>
              <p:nvPr/>
            </p:nvPicPr>
            <p:blipFill>
              <a:blip r:embed="rId5"/>
              <a:stretch>
                <a:fillRect/>
              </a:stretch>
            </p:blipFill>
            <p:spPr>
              <a:xfrm>
                <a:off x="5782019" y="165959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0" name="Ink 9">
                <a:extLst>
                  <a:ext uri="{FF2B5EF4-FFF2-40B4-BE49-F238E27FC236}">
                    <a16:creationId xmlns:a16="http://schemas.microsoft.com/office/drawing/2014/main" id="{9B1DC532-1264-CD1A-A256-3A4E9B78C79C}"/>
                  </a:ext>
                </a:extLst>
              </p14:cNvPr>
              <p14:cNvContentPartPr/>
              <p14:nvPr/>
            </p14:nvContentPartPr>
            <p14:xfrm>
              <a:off x="6578339" y="1350355"/>
              <a:ext cx="360" cy="360"/>
            </p14:xfrm>
          </p:contentPart>
        </mc:Choice>
        <mc:Fallback xmlns="">
          <p:pic>
            <p:nvPicPr>
              <p:cNvPr id="10" name="Ink 9">
                <a:extLst>
                  <a:ext uri="{FF2B5EF4-FFF2-40B4-BE49-F238E27FC236}">
                    <a16:creationId xmlns:a16="http://schemas.microsoft.com/office/drawing/2014/main" id="{9B1DC532-1264-CD1A-A256-3A4E9B78C79C}"/>
                  </a:ext>
                </a:extLst>
              </p:cNvPr>
              <p:cNvPicPr/>
              <p:nvPr/>
            </p:nvPicPr>
            <p:blipFill>
              <a:blip r:embed="rId5"/>
              <a:stretch>
                <a:fillRect/>
              </a:stretch>
            </p:blipFill>
            <p:spPr>
              <a:xfrm>
                <a:off x="6560339" y="133235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1" name="Ink 10">
                <a:extLst>
                  <a:ext uri="{FF2B5EF4-FFF2-40B4-BE49-F238E27FC236}">
                    <a16:creationId xmlns:a16="http://schemas.microsoft.com/office/drawing/2014/main" id="{B14F0792-12DD-135E-0254-A390EF79A3F1}"/>
                  </a:ext>
                </a:extLst>
              </p14:cNvPr>
              <p14:cNvContentPartPr/>
              <p14:nvPr/>
            </p14:nvContentPartPr>
            <p14:xfrm>
              <a:off x="6741419" y="1091155"/>
              <a:ext cx="360" cy="360"/>
            </p14:xfrm>
          </p:contentPart>
        </mc:Choice>
        <mc:Fallback xmlns="">
          <p:pic>
            <p:nvPicPr>
              <p:cNvPr id="11" name="Ink 10">
                <a:extLst>
                  <a:ext uri="{FF2B5EF4-FFF2-40B4-BE49-F238E27FC236}">
                    <a16:creationId xmlns:a16="http://schemas.microsoft.com/office/drawing/2014/main" id="{B14F0792-12DD-135E-0254-A390EF79A3F1}"/>
                  </a:ext>
                </a:extLst>
              </p:cNvPr>
              <p:cNvPicPr/>
              <p:nvPr/>
            </p:nvPicPr>
            <p:blipFill>
              <a:blip r:embed="rId5"/>
              <a:stretch>
                <a:fillRect/>
              </a:stretch>
            </p:blipFill>
            <p:spPr>
              <a:xfrm>
                <a:off x="6723419" y="107315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2" name="Ink 11">
                <a:extLst>
                  <a:ext uri="{FF2B5EF4-FFF2-40B4-BE49-F238E27FC236}">
                    <a16:creationId xmlns:a16="http://schemas.microsoft.com/office/drawing/2014/main" id="{CFE78361-8800-E515-EB5D-C7D57FE6FB49}"/>
                  </a:ext>
                </a:extLst>
              </p14:cNvPr>
              <p14:cNvContentPartPr/>
              <p14:nvPr/>
            </p14:nvContentPartPr>
            <p14:xfrm>
              <a:off x="6919619" y="804955"/>
              <a:ext cx="360" cy="360"/>
            </p14:xfrm>
          </p:contentPart>
        </mc:Choice>
        <mc:Fallback xmlns="">
          <p:pic>
            <p:nvPicPr>
              <p:cNvPr id="12" name="Ink 11">
                <a:extLst>
                  <a:ext uri="{FF2B5EF4-FFF2-40B4-BE49-F238E27FC236}">
                    <a16:creationId xmlns:a16="http://schemas.microsoft.com/office/drawing/2014/main" id="{CFE78361-8800-E515-EB5D-C7D57FE6FB49}"/>
                  </a:ext>
                </a:extLst>
              </p:cNvPr>
              <p:cNvPicPr/>
              <p:nvPr/>
            </p:nvPicPr>
            <p:blipFill>
              <a:blip r:embed="rId5"/>
              <a:stretch>
                <a:fillRect/>
              </a:stretch>
            </p:blipFill>
            <p:spPr>
              <a:xfrm>
                <a:off x="6901619" y="78695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4" name="Ink 13">
                <a:extLst>
                  <a:ext uri="{FF2B5EF4-FFF2-40B4-BE49-F238E27FC236}">
                    <a16:creationId xmlns:a16="http://schemas.microsoft.com/office/drawing/2014/main" id="{779D6C91-17B1-7E50-6A21-1FF841272236}"/>
                  </a:ext>
                </a:extLst>
              </p14:cNvPr>
              <p14:cNvContentPartPr/>
              <p14:nvPr/>
            </p14:nvContentPartPr>
            <p14:xfrm>
              <a:off x="7396979" y="1214275"/>
              <a:ext cx="360" cy="360"/>
            </p14:xfrm>
          </p:contentPart>
        </mc:Choice>
        <mc:Fallback xmlns="">
          <p:pic>
            <p:nvPicPr>
              <p:cNvPr id="14" name="Ink 13">
                <a:extLst>
                  <a:ext uri="{FF2B5EF4-FFF2-40B4-BE49-F238E27FC236}">
                    <a16:creationId xmlns:a16="http://schemas.microsoft.com/office/drawing/2014/main" id="{779D6C91-17B1-7E50-6A21-1FF841272236}"/>
                  </a:ext>
                </a:extLst>
              </p:cNvPr>
              <p:cNvPicPr/>
              <p:nvPr/>
            </p:nvPicPr>
            <p:blipFill>
              <a:blip r:embed="rId5"/>
              <a:stretch>
                <a:fillRect/>
              </a:stretch>
            </p:blipFill>
            <p:spPr>
              <a:xfrm>
                <a:off x="7378979" y="119627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5" name="Ink 14">
                <a:extLst>
                  <a:ext uri="{FF2B5EF4-FFF2-40B4-BE49-F238E27FC236}">
                    <a16:creationId xmlns:a16="http://schemas.microsoft.com/office/drawing/2014/main" id="{A23D1DAD-799F-CC09-AC52-3B46A83EE721}"/>
                  </a:ext>
                </a:extLst>
              </p14:cNvPr>
              <p14:cNvContentPartPr/>
              <p14:nvPr/>
            </p14:nvContentPartPr>
            <p14:xfrm>
              <a:off x="7178819" y="777235"/>
              <a:ext cx="360" cy="360"/>
            </p14:xfrm>
          </p:contentPart>
        </mc:Choice>
        <mc:Fallback xmlns="">
          <p:pic>
            <p:nvPicPr>
              <p:cNvPr id="15" name="Ink 14">
                <a:extLst>
                  <a:ext uri="{FF2B5EF4-FFF2-40B4-BE49-F238E27FC236}">
                    <a16:creationId xmlns:a16="http://schemas.microsoft.com/office/drawing/2014/main" id="{A23D1DAD-799F-CC09-AC52-3B46A83EE721}"/>
                  </a:ext>
                </a:extLst>
              </p:cNvPr>
              <p:cNvPicPr/>
              <p:nvPr/>
            </p:nvPicPr>
            <p:blipFill>
              <a:blip r:embed="rId5"/>
              <a:stretch>
                <a:fillRect/>
              </a:stretch>
            </p:blipFill>
            <p:spPr>
              <a:xfrm>
                <a:off x="7160819" y="759235"/>
                <a:ext cx="36000" cy="36000"/>
              </a:xfrm>
              <a:prstGeom prst="rect">
                <a:avLst/>
              </a:prstGeom>
            </p:spPr>
          </p:pic>
        </mc:Fallback>
      </mc:AlternateContent>
      <p:grpSp>
        <p:nvGrpSpPr>
          <p:cNvPr id="20" name="Group 19">
            <a:extLst>
              <a:ext uri="{FF2B5EF4-FFF2-40B4-BE49-F238E27FC236}">
                <a16:creationId xmlns:a16="http://schemas.microsoft.com/office/drawing/2014/main" id="{249D9594-83CE-4B78-8E5E-BD15D1F83966}"/>
              </a:ext>
            </a:extLst>
          </p:cNvPr>
          <p:cNvGrpSpPr/>
          <p:nvPr/>
        </p:nvGrpSpPr>
        <p:grpSpPr>
          <a:xfrm>
            <a:off x="7014659" y="1186555"/>
            <a:ext cx="55440" cy="28080"/>
            <a:chOff x="7014659" y="1186555"/>
            <a:chExt cx="55440" cy="28080"/>
          </a:xfrm>
        </p:grpSpPr>
        <mc:AlternateContent xmlns:mc="http://schemas.openxmlformats.org/markup-compatibility/2006" xmlns:p14="http://schemas.microsoft.com/office/powerpoint/2010/main">
          <mc:Choice Requires="p14">
            <p:contentPart p14:bwMode="auto" r:id="rId15">
              <p14:nvContentPartPr>
                <p14:cNvPr id="13" name="Ink 12">
                  <a:extLst>
                    <a:ext uri="{FF2B5EF4-FFF2-40B4-BE49-F238E27FC236}">
                      <a16:creationId xmlns:a16="http://schemas.microsoft.com/office/drawing/2014/main" id="{51C3C50F-2283-B486-437B-5122E46FA387}"/>
                    </a:ext>
                  </a:extLst>
                </p14:cNvPr>
                <p14:cNvContentPartPr/>
                <p14:nvPr/>
              </p14:nvContentPartPr>
              <p14:xfrm>
                <a:off x="7069739" y="1214275"/>
                <a:ext cx="360" cy="360"/>
              </p14:xfrm>
            </p:contentPart>
          </mc:Choice>
          <mc:Fallback xmlns="">
            <p:pic>
              <p:nvPicPr>
                <p:cNvPr id="13" name="Ink 12">
                  <a:extLst>
                    <a:ext uri="{FF2B5EF4-FFF2-40B4-BE49-F238E27FC236}">
                      <a16:creationId xmlns:a16="http://schemas.microsoft.com/office/drawing/2014/main" id="{51C3C50F-2283-B486-437B-5122E46FA387}"/>
                    </a:ext>
                  </a:extLst>
                </p:cNvPr>
                <p:cNvPicPr/>
                <p:nvPr/>
              </p:nvPicPr>
              <p:blipFill>
                <a:blip r:embed="rId5"/>
                <a:stretch>
                  <a:fillRect/>
                </a:stretch>
              </p:blipFill>
              <p:spPr>
                <a:xfrm>
                  <a:off x="7051739" y="119627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6" name="Ink 15">
                  <a:extLst>
                    <a:ext uri="{FF2B5EF4-FFF2-40B4-BE49-F238E27FC236}">
                      <a16:creationId xmlns:a16="http://schemas.microsoft.com/office/drawing/2014/main" id="{AFDCC9B6-3426-2DC4-5A09-D7457DAFC3DC}"/>
                    </a:ext>
                  </a:extLst>
                </p14:cNvPr>
                <p14:cNvContentPartPr/>
                <p14:nvPr/>
              </p14:nvContentPartPr>
              <p14:xfrm>
                <a:off x="7014659" y="1186555"/>
                <a:ext cx="360" cy="360"/>
              </p14:xfrm>
            </p:contentPart>
          </mc:Choice>
          <mc:Fallback xmlns="">
            <p:pic>
              <p:nvPicPr>
                <p:cNvPr id="16" name="Ink 15">
                  <a:extLst>
                    <a:ext uri="{FF2B5EF4-FFF2-40B4-BE49-F238E27FC236}">
                      <a16:creationId xmlns:a16="http://schemas.microsoft.com/office/drawing/2014/main" id="{AFDCC9B6-3426-2DC4-5A09-D7457DAFC3DC}"/>
                    </a:ext>
                  </a:extLst>
                </p:cNvPr>
                <p:cNvPicPr/>
                <p:nvPr/>
              </p:nvPicPr>
              <p:blipFill>
                <a:blip r:embed="rId5"/>
                <a:stretch>
                  <a:fillRect/>
                </a:stretch>
              </p:blipFill>
              <p:spPr>
                <a:xfrm>
                  <a:off x="6996659" y="1168555"/>
                  <a:ext cx="36000" cy="36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7">
            <p14:nvContentPartPr>
              <p14:cNvPr id="17" name="Ink 16">
                <a:extLst>
                  <a:ext uri="{FF2B5EF4-FFF2-40B4-BE49-F238E27FC236}">
                    <a16:creationId xmlns:a16="http://schemas.microsoft.com/office/drawing/2014/main" id="{09CE8047-4FE0-9080-04EA-35EAF09213FC}"/>
                  </a:ext>
                </a:extLst>
              </p14:cNvPr>
              <p14:cNvContentPartPr/>
              <p14:nvPr/>
            </p14:nvContentPartPr>
            <p14:xfrm>
              <a:off x="6993059" y="1882795"/>
              <a:ext cx="7920" cy="9000"/>
            </p14:xfrm>
          </p:contentPart>
        </mc:Choice>
        <mc:Fallback xmlns="">
          <p:pic>
            <p:nvPicPr>
              <p:cNvPr id="17" name="Ink 16">
                <a:extLst>
                  <a:ext uri="{FF2B5EF4-FFF2-40B4-BE49-F238E27FC236}">
                    <a16:creationId xmlns:a16="http://schemas.microsoft.com/office/drawing/2014/main" id="{09CE8047-4FE0-9080-04EA-35EAF09213FC}"/>
                  </a:ext>
                </a:extLst>
              </p:cNvPr>
              <p:cNvPicPr/>
              <p:nvPr/>
            </p:nvPicPr>
            <p:blipFill>
              <a:blip r:embed="rId18"/>
              <a:stretch>
                <a:fillRect/>
              </a:stretch>
            </p:blipFill>
            <p:spPr>
              <a:xfrm>
                <a:off x="6975059" y="1864045"/>
                <a:ext cx="43560" cy="46125"/>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8" name="Ink 17">
                <a:extLst>
                  <a:ext uri="{FF2B5EF4-FFF2-40B4-BE49-F238E27FC236}">
                    <a16:creationId xmlns:a16="http://schemas.microsoft.com/office/drawing/2014/main" id="{5B9F60EC-E3C8-8FD5-952F-15C6086312F2}"/>
                  </a:ext>
                </a:extLst>
              </p14:cNvPr>
              <p14:cNvContentPartPr/>
              <p14:nvPr/>
            </p14:nvContentPartPr>
            <p14:xfrm>
              <a:off x="6782459" y="1691635"/>
              <a:ext cx="360" cy="360"/>
            </p14:xfrm>
          </p:contentPart>
        </mc:Choice>
        <mc:Fallback xmlns="">
          <p:pic>
            <p:nvPicPr>
              <p:cNvPr id="18" name="Ink 17">
                <a:extLst>
                  <a:ext uri="{FF2B5EF4-FFF2-40B4-BE49-F238E27FC236}">
                    <a16:creationId xmlns:a16="http://schemas.microsoft.com/office/drawing/2014/main" id="{5B9F60EC-E3C8-8FD5-952F-15C6086312F2}"/>
                  </a:ext>
                </a:extLst>
              </p:cNvPr>
              <p:cNvPicPr/>
              <p:nvPr/>
            </p:nvPicPr>
            <p:blipFill>
              <a:blip r:embed="rId5"/>
              <a:stretch>
                <a:fillRect/>
              </a:stretch>
            </p:blipFill>
            <p:spPr>
              <a:xfrm>
                <a:off x="6764459" y="167363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9" name="Ink 18">
                <a:extLst>
                  <a:ext uri="{FF2B5EF4-FFF2-40B4-BE49-F238E27FC236}">
                    <a16:creationId xmlns:a16="http://schemas.microsoft.com/office/drawing/2014/main" id="{272FBD5B-C5E9-D1A5-0B0B-B21A1F4E986B}"/>
                  </a:ext>
                </a:extLst>
              </p14:cNvPr>
              <p14:cNvContentPartPr/>
              <p14:nvPr/>
            </p14:nvContentPartPr>
            <p14:xfrm>
              <a:off x="7164779" y="1637635"/>
              <a:ext cx="360" cy="360"/>
            </p14:xfrm>
          </p:contentPart>
        </mc:Choice>
        <mc:Fallback xmlns="">
          <p:pic>
            <p:nvPicPr>
              <p:cNvPr id="19" name="Ink 18">
                <a:extLst>
                  <a:ext uri="{FF2B5EF4-FFF2-40B4-BE49-F238E27FC236}">
                    <a16:creationId xmlns:a16="http://schemas.microsoft.com/office/drawing/2014/main" id="{272FBD5B-C5E9-D1A5-0B0B-B21A1F4E986B}"/>
                  </a:ext>
                </a:extLst>
              </p:cNvPr>
              <p:cNvPicPr/>
              <p:nvPr/>
            </p:nvPicPr>
            <p:blipFill>
              <a:blip r:embed="rId5"/>
              <a:stretch>
                <a:fillRect/>
              </a:stretch>
            </p:blipFill>
            <p:spPr>
              <a:xfrm>
                <a:off x="7146779" y="161963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22" name="Ink 21">
                <a:extLst>
                  <a:ext uri="{FF2B5EF4-FFF2-40B4-BE49-F238E27FC236}">
                    <a16:creationId xmlns:a16="http://schemas.microsoft.com/office/drawing/2014/main" id="{6603D441-E94B-6D74-0D68-F6DFC7A8B33D}"/>
                  </a:ext>
                </a:extLst>
              </p14:cNvPr>
              <p14:cNvContentPartPr/>
              <p14:nvPr/>
            </p14:nvContentPartPr>
            <p14:xfrm>
              <a:off x="11013179" y="3615835"/>
              <a:ext cx="360" cy="360"/>
            </p14:xfrm>
          </p:contentPart>
        </mc:Choice>
        <mc:Fallback xmlns="">
          <p:pic>
            <p:nvPicPr>
              <p:cNvPr id="22" name="Ink 21">
                <a:extLst>
                  <a:ext uri="{FF2B5EF4-FFF2-40B4-BE49-F238E27FC236}">
                    <a16:creationId xmlns:a16="http://schemas.microsoft.com/office/drawing/2014/main" id="{6603D441-E94B-6D74-0D68-F6DFC7A8B33D}"/>
                  </a:ext>
                </a:extLst>
              </p:cNvPr>
              <p:cNvPicPr/>
              <p:nvPr/>
            </p:nvPicPr>
            <p:blipFill>
              <a:blip r:embed="rId5"/>
              <a:stretch>
                <a:fillRect/>
              </a:stretch>
            </p:blipFill>
            <p:spPr>
              <a:xfrm>
                <a:off x="10995179" y="359783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23" name="Ink 22">
                <a:extLst>
                  <a:ext uri="{FF2B5EF4-FFF2-40B4-BE49-F238E27FC236}">
                    <a16:creationId xmlns:a16="http://schemas.microsoft.com/office/drawing/2014/main" id="{A83BA39E-525D-AAED-7032-0D7AD03BF6DD}"/>
                  </a:ext>
                </a:extLst>
              </p14:cNvPr>
              <p14:cNvContentPartPr/>
              <p14:nvPr/>
            </p14:nvContentPartPr>
            <p14:xfrm>
              <a:off x="11259059" y="3652282"/>
              <a:ext cx="360" cy="360"/>
            </p14:xfrm>
          </p:contentPart>
        </mc:Choice>
        <mc:Fallback xmlns="">
          <p:pic>
            <p:nvPicPr>
              <p:cNvPr id="23" name="Ink 22">
                <a:extLst>
                  <a:ext uri="{FF2B5EF4-FFF2-40B4-BE49-F238E27FC236}">
                    <a16:creationId xmlns:a16="http://schemas.microsoft.com/office/drawing/2014/main" id="{A83BA39E-525D-AAED-7032-0D7AD03BF6DD}"/>
                  </a:ext>
                </a:extLst>
              </p:cNvPr>
              <p:cNvPicPr/>
              <p:nvPr/>
            </p:nvPicPr>
            <p:blipFill>
              <a:blip r:embed="rId5"/>
              <a:stretch>
                <a:fillRect/>
              </a:stretch>
            </p:blipFill>
            <p:spPr>
              <a:xfrm>
                <a:off x="11241059" y="3634282"/>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25" name="Ink 24">
                <a:extLst>
                  <a:ext uri="{FF2B5EF4-FFF2-40B4-BE49-F238E27FC236}">
                    <a16:creationId xmlns:a16="http://schemas.microsoft.com/office/drawing/2014/main" id="{F0B87353-5124-C90B-FDAC-D5EB26A6E52E}"/>
                  </a:ext>
                </a:extLst>
              </p14:cNvPr>
              <p14:cNvContentPartPr/>
              <p14:nvPr/>
            </p14:nvContentPartPr>
            <p14:xfrm>
              <a:off x="11068259" y="4175275"/>
              <a:ext cx="360" cy="360"/>
            </p14:xfrm>
          </p:contentPart>
        </mc:Choice>
        <mc:Fallback xmlns="">
          <p:pic>
            <p:nvPicPr>
              <p:cNvPr id="25" name="Ink 24">
                <a:extLst>
                  <a:ext uri="{FF2B5EF4-FFF2-40B4-BE49-F238E27FC236}">
                    <a16:creationId xmlns:a16="http://schemas.microsoft.com/office/drawing/2014/main" id="{F0B87353-5124-C90B-FDAC-D5EB26A6E52E}"/>
                  </a:ext>
                </a:extLst>
              </p:cNvPr>
              <p:cNvPicPr/>
              <p:nvPr/>
            </p:nvPicPr>
            <p:blipFill>
              <a:blip r:embed="rId5"/>
              <a:stretch>
                <a:fillRect/>
              </a:stretch>
            </p:blipFill>
            <p:spPr>
              <a:xfrm>
                <a:off x="11050259" y="415727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26" name="Ink 25">
                <a:extLst>
                  <a:ext uri="{FF2B5EF4-FFF2-40B4-BE49-F238E27FC236}">
                    <a16:creationId xmlns:a16="http://schemas.microsoft.com/office/drawing/2014/main" id="{A1C89445-F61F-66FD-B43E-9BB9F2FE7EBE}"/>
                  </a:ext>
                </a:extLst>
              </p14:cNvPr>
              <p14:cNvContentPartPr/>
              <p14:nvPr/>
            </p14:nvContentPartPr>
            <p14:xfrm>
              <a:off x="11013179" y="3903115"/>
              <a:ext cx="360" cy="360"/>
            </p14:xfrm>
          </p:contentPart>
        </mc:Choice>
        <mc:Fallback xmlns="">
          <p:pic>
            <p:nvPicPr>
              <p:cNvPr id="26" name="Ink 25">
                <a:extLst>
                  <a:ext uri="{FF2B5EF4-FFF2-40B4-BE49-F238E27FC236}">
                    <a16:creationId xmlns:a16="http://schemas.microsoft.com/office/drawing/2014/main" id="{A1C89445-F61F-66FD-B43E-9BB9F2FE7EBE}"/>
                  </a:ext>
                </a:extLst>
              </p:cNvPr>
              <p:cNvPicPr/>
              <p:nvPr/>
            </p:nvPicPr>
            <p:blipFill>
              <a:blip r:embed="rId5"/>
              <a:stretch>
                <a:fillRect/>
              </a:stretch>
            </p:blipFill>
            <p:spPr>
              <a:xfrm>
                <a:off x="10995179" y="388511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27" name="Ink 26">
                <a:extLst>
                  <a:ext uri="{FF2B5EF4-FFF2-40B4-BE49-F238E27FC236}">
                    <a16:creationId xmlns:a16="http://schemas.microsoft.com/office/drawing/2014/main" id="{689F78E7-92E5-A90A-88A7-8608B8052BB0}"/>
                  </a:ext>
                </a:extLst>
              </p14:cNvPr>
              <p14:cNvContentPartPr/>
              <p14:nvPr/>
            </p14:nvContentPartPr>
            <p14:xfrm>
              <a:off x="11259419" y="3944155"/>
              <a:ext cx="360" cy="360"/>
            </p14:xfrm>
          </p:contentPart>
        </mc:Choice>
        <mc:Fallback xmlns="">
          <p:pic>
            <p:nvPicPr>
              <p:cNvPr id="27" name="Ink 26">
                <a:extLst>
                  <a:ext uri="{FF2B5EF4-FFF2-40B4-BE49-F238E27FC236}">
                    <a16:creationId xmlns:a16="http://schemas.microsoft.com/office/drawing/2014/main" id="{689F78E7-92E5-A90A-88A7-8608B8052BB0}"/>
                  </a:ext>
                </a:extLst>
              </p:cNvPr>
              <p:cNvPicPr/>
              <p:nvPr/>
            </p:nvPicPr>
            <p:blipFill>
              <a:blip r:embed="rId5"/>
              <a:stretch>
                <a:fillRect/>
              </a:stretch>
            </p:blipFill>
            <p:spPr>
              <a:xfrm>
                <a:off x="11241419" y="392615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30" name="Ink 29">
                <a:extLst>
                  <a:ext uri="{FF2B5EF4-FFF2-40B4-BE49-F238E27FC236}">
                    <a16:creationId xmlns:a16="http://schemas.microsoft.com/office/drawing/2014/main" id="{F1B119DF-875A-3F4D-2DCA-95A6A00D8B45}"/>
                  </a:ext>
                </a:extLst>
              </p14:cNvPr>
              <p14:cNvContentPartPr/>
              <p14:nvPr/>
            </p14:nvContentPartPr>
            <p14:xfrm>
              <a:off x="10931459" y="3738955"/>
              <a:ext cx="360" cy="360"/>
            </p14:xfrm>
          </p:contentPart>
        </mc:Choice>
        <mc:Fallback xmlns="">
          <p:pic>
            <p:nvPicPr>
              <p:cNvPr id="30" name="Ink 29">
                <a:extLst>
                  <a:ext uri="{FF2B5EF4-FFF2-40B4-BE49-F238E27FC236}">
                    <a16:creationId xmlns:a16="http://schemas.microsoft.com/office/drawing/2014/main" id="{F1B119DF-875A-3F4D-2DCA-95A6A00D8B45}"/>
                  </a:ext>
                </a:extLst>
              </p:cNvPr>
              <p:cNvPicPr/>
              <p:nvPr/>
            </p:nvPicPr>
            <p:blipFill>
              <a:blip r:embed="rId5"/>
              <a:stretch>
                <a:fillRect/>
              </a:stretch>
            </p:blipFill>
            <p:spPr>
              <a:xfrm>
                <a:off x="10913459" y="372095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31" name="Ink 30">
                <a:extLst>
                  <a:ext uri="{FF2B5EF4-FFF2-40B4-BE49-F238E27FC236}">
                    <a16:creationId xmlns:a16="http://schemas.microsoft.com/office/drawing/2014/main" id="{9DBCDC91-F130-5C84-91AF-D9CC7982EC85}"/>
                  </a:ext>
                </a:extLst>
              </p14:cNvPr>
              <p14:cNvContentPartPr/>
              <p14:nvPr/>
            </p14:nvContentPartPr>
            <p14:xfrm>
              <a:off x="11191379" y="3903115"/>
              <a:ext cx="360" cy="360"/>
            </p14:xfrm>
          </p:contentPart>
        </mc:Choice>
        <mc:Fallback xmlns="">
          <p:pic>
            <p:nvPicPr>
              <p:cNvPr id="31" name="Ink 30">
                <a:extLst>
                  <a:ext uri="{FF2B5EF4-FFF2-40B4-BE49-F238E27FC236}">
                    <a16:creationId xmlns:a16="http://schemas.microsoft.com/office/drawing/2014/main" id="{9DBCDC91-F130-5C84-91AF-D9CC7982EC85}"/>
                  </a:ext>
                </a:extLst>
              </p:cNvPr>
              <p:cNvPicPr/>
              <p:nvPr/>
            </p:nvPicPr>
            <p:blipFill>
              <a:blip r:embed="rId5"/>
              <a:stretch>
                <a:fillRect/>
              </a:stretch>
            </p:blipFill>
            <p:spPr>
              <a:xfrm>
                <a:off x="11173379" y="388511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32" name="Ink 31">
                <a:extLst>
                  <a:ext uri="{FF2B5EF4-FFF2-40B4-BE49-F238E27FC236}">
                    <a16:creationId xmlns:a16="http://schemas.microsoft.com/office/drawing/2014/main" id="{28A0461F-0FB2-B46F-EF35-AD2AD19E460C}"/>
                  </a:ext>
                </a:extLst>
              </p14:cNvPr>
              <p14:cNvContentPartPr/>
              <p14:nvPr/>
            </p14:nvContentPartPr>
            <p14:xfrm>
              <a:off x="11136299" y="3724915"/>
              <a:ext cx="360" cy="360"/>
            </p14:xfrm>
          </p:contentPart>
        </mc:Choice>
        <mc:Fallback xmlns="">
          <p:pic>
            <p:nvPicPr>
              <p:cNvPr id="32" name="Ink 31">
                <a:extLst>
                  <a:ext uri="{FF2B5EF4-FFF2-40B4-BE49-F238E27FC236}">
                    <a16:creationId xmlns:a16="http://schemas.microsoft.com/office/drawing/2014/main" id="{28A0461F-0FB2-B46F-EF35-AD2AD19E460C}"/>
                  </a:ext>
                </a:extLst>
              </p:cNvPr>
              <p:cNvPicPr/>
              <p:nvPr/>
            </p:nvPicPr>
            <p:blipFill>
              <a:blip r:embed="rId5"/>
              <a:stretch>
                <a:fillRect/>
              </a:stretch>
            </p:blipFill>
            <p:spPr>
              <a:xfrm>
                <a:off x="11118299" y="370691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33" name="Ink 32">
                <a:extLst>
                  <a:ext uri="{FF2B5EF4-FFF2-40B4-BE49-F238E27FC236}">
                    <a16:creationId xmlns:a16="http://schemas.microsoft.com/office/drawing/2014/main" id="{583CE9AD-D2C7-1D79-CBFE-5D46B1E1605C}"/>
                  </a:ext>
                </a:extLst>
              </p14:cNvPr>
              <p14:cNvContentPartPr/>
              <p14:nvPr/>
            </p14:nvContentPartPr>
            <p14:xfrm>
              <a:off x="11081579" y="3493075"/>
              <a:ext cx="360" cy="360"/>
            </p14:xfrm>
          </p:contentPart>
        </mc:Choice>
        <mc:Fallback xmlns="">
          <p:pic>
            <p:nvPicPr>
              <p:cNvPr id="33" name="Ink 32">
                <a:extLst>
                  <a:ext uri="{FF2B5EF4-FFF2-40B4-BE49-F238E27FC236}">
                    <a16:creationId xmlns:a16="http://schemas.microsoft.com/office/drawing/2014/main" id="{583CE9AD-D2C7-1D79-CBFE-5D46B1E1605C}"/>
                  </a:ext>
                </a:extLst>
              </p:cNvPr>
              <p:cNvPicPr/>
              <p:nvPr/>
            </p:nvPicPr>
            <p:blipFill>
              <a:blip r:embed="rId5"/>
              <a:stretch>
                <a:fillRect/>
              </a:stretch>
            </p:blipFill>
            <p:spPr>
              <a:xfrm>
                <a:off x="11063579" y="3475075"/>
                <a:ext cx="36000" cy="36000"/>
              </a:xfrm>
              <a:prstGeom prst="rect">
                <a:avLst/>
              </a:prstGeom>
            </p:spPr>
          </p:pic>
        </mc:Fallback>
      </mc:AlternateContent>
      <p:pic>
        <p:nvPicPr>
          <p:cNvPr id="21" name="Graphic 20" descr="Raised hand with solid fill">
            <a:extLst>
              <a:ext uri="{FF2B5EF4-FFF2-40B4-BE49-F238E27FC236}">
                <a16:creationId xmlns:a16="http://schemas.microsoft.com/office/drawing/2014/main" id="{4026A7A0-5FDE-73BF-651F-5E8DEF2A434F}"/>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rot="9665775">
            <a:off x="2224550" y="3263831"/>
            <a:ext cx="411480" cy="411480"/>
          </a:xfrm>
          <a:prstGeom prst="rect">
            <a:avLst/>
          </a:prstGeom>
        </p:spPr>
      </p:pic>
      <p:pic>
        <p:nvPicPr>
          <p:cNvPr id="36" name="Graphic 35" descr="Hand with solid fill">
            <a:extLst>
              <a:ext uri="{FF2B5EF4-FFF2-40B4-BE49-F238E27FC236}">
                <a16:creationId xmlns:a16="http://schemas.microsoft.com/office/drawing/2014/main" id="{30E14F27-EE74-1FD8-EED3-F7C638B3F1CD}"/>
              </a:ext>
            </a:extLst>
          </p:cNvPr>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rot="12157920">
            <a:off x="6185883" y="1356680"/>
            <a:ext cx="411480" cy="411480"/>
          </a:xfrm>
          <a:prstGeom prst="rect">
            <a:avLst/>
          </a:prstGeom>
        </p:spPr>
      </p:pic>
      <p:sp>
        <p:nvSpPr>
          <p:cNvPr id="37" name="Rectangle 36">
            <a:extLst>
              <a:ext uri="{FF2B5EF4-FFF2-40B4-BE49-F238E27FC236}">
                <a16:creationId xmlns:a16="http://schemas.microsoft.com/office/drawing/2014/main" id="{A1DDCE7C-A7AA-6C58-2C2D-16B6895ED20A}"/>
              </a:ext>
            </a:extLst>
          </p:cNvPr>
          <p:cNvSpPr/>
          <p:nvPr/>
        </p:nvSpPr>
        <p:spPr>
          <a:xfrm>
            <a:off x="7374285" y="1189119"/>
            <a:ext cx="271886" cy="538138"/>
          </a:xfrm>
          <a:custGeom>
            <a:avLst/>
            <a:gdLst>
              <a:gd name="connsiteX0" fmla="*/ 0 w 272247"/>
              <a:gd name="connsiteY0" fmla="*/ 0 h 341280"/>
              <a:gd name="connsiteX1" fmla="*/ 272247 w 272247"/>
              <a:gd name="connsiteY1" fmla="*/ 0 h 341280"/>
              <a:gd name="connsiteX2" fmla="*/ 272247 w 272247"/>
              <a:gd name="connsiteY2" fmla="*/ 341280 h 341280"/>
              <a:gd name="connsiteX3" fmla="*/ 0 w 272247"/>
              <a:gd name="connsiteY3" fmla="*/ 341280 h 341280"/>
              <a:gd name="connsiteX4" fmla="*/ 0 w 272247"/>
              <a:gd name="connsiteY4" fmla="*/ 0 h 341280"/>
              <a:gd name="connsiteX0" fmla="*/ 0 w 310993"/>
              <a:gd name="connsiteY0" fmla="*/ 54244 h 341280"/>
              <a:gd name="connsiteX1" fmla="*/ 310993 w 310993"/>
              <a:gd name="connsiteY1" fmla="*/ 0 h 341280"/>
              <a:gd name="connsiteX2" fmla="*/ 310993 w 310993"/>
              <a:gd name="connsiteY2" fmla="*/ 341280 h 341280"/>
              <a:gd name="connsiteX3" fmla="*/ 38746 w 310993"/>
              <a:gd name="connsiteY3" fmla="*/ 341280 h 341280"/>
              <a:gd name="connsiteX4" fmla="*/ 0 w 310993"/>
              <a:gd name="connsiteY4" fmla="*/ 54244 h 341280"/>
              <a:gd name="connsiteX0" fmla="*/ 0 w 310993"/>
              <a:gd name="connsiteY0" fmla="*/ 209227 h 496263"/>
              <a:gd name="connsiteX1" fmla="*/ 187007 w 310993"/>
              <a:gd name="connsiteY1" fmla="*/ 0 h 496263"/>
              <a:gd name="connsiteX2" fmla="*/ 310993 w 310993"/>
              <a:gd name="connsiteY2" fmla="*/ 496263 h 496263"/>
              <a:gd name="connsiteX3" fmla="*/ 38746 w 310993"/>
              <a:gd name="connsiteY3" fmla="*/ 496263 h 496263"/>
              <a:gd name="connsiteX4" fmla="*/ 0 w 310993"/>
              <a:gd name="connsiteY4" fmla="*/ 209227 h 496263"/>
              <a:gd name="connsiteX0" fmla="*/ 0 w 310993"/>
              <a:gd name="connsiteY0" fmla="*/ 209227 h 496263"/>
              <a:gd name="connsiteX1" fmla="*/ 124961 w 310993"/>
              <a:gd name="connsiteY1" fmla="*/ 0 h 496263"/>
              <a:gd name="connsiteX2" fmla="*/ 310993 w 310993"/>
              <a:gd name="connsiteY2" fmla="*/ 496263 h 496263"/>
              <a:gd name="connsiteX3" fmla="*/ 38746 w 310993"/>
              <a:gd name="connsiteY3" fmla="*/ 496263 h 496263"/>
              <a:gd name="connsiteX4" fmla="*/ 0 w 310993"/>
              <a:gd name="connsiteY4" fmla="*/ 209227 h 496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993" h="496263">
                <a:moveTo>
                  <a:pt x="0" y="209227"/>
                </a:moveTo>
                <a:lnTo>
                  <a:pt x="124961" y="0"/>
                </a:lnTo>
                <a:lnTo>
                  <a:pt x="310993" y="496263"/>
                </a:lnTo>
                <a:lnTo>
                  <a:pt x="38746" y="496263"/>
                </a:lnTo>
                <a:lnTo>
                  <a:pt x="0" y="209227"/>
                </a:lnTo>
                <a:close/>
              </a:path>
            </a:pathLst>
          </a:cu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5" name="Graphic 34" descr="Raised hand with solid fill">
            <a:extLst>
              <a:ext uri="{FF2B5EF4-FFF2-40B4-BE49-F238E27FC236}">
                <a16:creationId xmlns:a16="http://schemas.microsoft.com/office/drawing/2014/main" id="{CE8013F8-61D2-C589-1CB2-CD953DCFAFB3}"/>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rot="9665775">
            <a:off x="7191239" y="1364450"/>
            <a:ext cx="411480" cy="411480"/>
          </a:xfrm>
          <a:prstGeom prst="rect">
            <a:avLst/>
          </a:prstGeom>
        </p:spPr>
      </p:pic>
      <mc:AlternateContent xmlns:mc="http://schemas.openxmlformats.org/markup-compatibility/2006" xmlns:p14="http://schemas.microsoft.com/office/powerpoint/2010/main">
        <mc:Choice Requires="p14">
          <p:contentPart p14:bwMode="auto" r:id="rId34">
            <p14:nvContentPartPr>
              <p14:cNvPr id="39" name="Ink 38">
                <a:extLst>
                  <a:ext uri="{FF2B5EF4-FFF2-40B4-BE49-F238E27FC236}">
                    <a16:creationId xmlns:a16="http://schemas.microsoft.com/office/drawing/2014/main" id="{3C80B154-10F4-3C6A-520B-F69251A27BA9}"/>
                  </a:ext>
                </a:extLst>
              </p14:cNvPr>
              <p14:cNvContentPartPr/>
              <p14:nvPr/>
            </p14:nvContentPartPr>
            <p14:xfrm>
              <a:off x="7415646" y="1580479"/>
              <a:ext cx="360" cy="360"/>
            </p14:xfrm>
          </p:contentPart>
        </mc:Choice>
        <mc:Fallback xmlns="">
          <p:pic>
            <p:nvPicPr>
              <p:cNvPr id="39" name="Ink 38">
                <a:extLst>
                  <a:ext uri="{FF2B5EF4-FFF2-40B4-BE49-F238E27FC236}">
                    <a16:creationId xmlns:a16="http://schemas.microsoft.com/office/drawing/2014/main" id="{3C80B154-10F4-3C6A-520B-F69251A27BA9}"/>
                  </a:ext>
                </a:extLst>
              </p:cNvPr>
              <p:cNvPicPr/>
              <p:nvPr/>
            </p:nvPicPr>
            <p:blipFill>
              <a:blip r:embed="rId5"/>
              <a:stretch>
                <a:fillRect/>
              </a:stretch>
            </p:blipFill>
            <p:spPr>
              <a:xfrm>
                <a:off x="7397646" y="1562479"/>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42" name="Ink 41">
                <a:extLst>
                  <a:ext uri="{FF2B5EF4-FFF2-40B4-BE49-F238E27FC236}">
                    <a16:creationId xmlns:a16="http://schemas.microsoft.com/office/drawing/2014/main" id="{9CB71A32-D1A2-C2CA-3143-2DBB71C4B7F0}"/>
                  </a:ext>
                </a:extLst>
              </p14:cNvPr>
              <p14:cNvContentPartPr/>
              <p14:nvPr/>
            </p14:nvContentPartPr>
            <p14:xfrm>
              <a:off x="7315206" y="1580479"/>
              <a:ext cx="360" cy="360"/>
            </p14:xfrm>
          </p:contentPart>
        </mc:Choice>
        <mc:Fallback xmlns="">
          <p:pic>
            <p:nvPicPr>
              <p:cNvPr id="42" name="Ink 41">
                <a:extLst>
                  <a:ext uri="{FF2B5EF4-FFF2-40B4-BE49-F238E27FC236}">
                    <a16:creationId xmlns:a16="http://schemas.microsoft.com/office/drawing/2014/main" id="{9CB71A32-D1A2-C2CA-3143-2DBB71C4B7F0}"/>
                  </a:ext>
                </a:extLst>
              </p:cNvPr>
              <p:cNvPicPr/>
              <p:nvPr/>
            </p:nvPicPr>
            <p:blipFill>
              <a:blip r:embed="rId5"/>
              <a:stretch>
                <a:fillRect/>
              </a:stretch>
            </p:blipFill>
            <p:spPr>
              <a:xfrm>
                <a:off x="7297206" y="1562479"/>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43" name="Ink 42">
                <a:extLst>
                  <a:ext uri="{FF2B5EF4-FFF2-40B4-BE49-F238E27FC236}">
                    <a16:creationId xmlns:a16="http://schemas.microsoft.com/office/drawing/2014/main" id="{62A47182-9796-EABB-2C0C-FDC217D26497}"/>
                  </a:ext>
                </a:extLst>
              </p14:cNvPr>
              <p14:cNvContentPartPr/>
              <p14:nvPr/>
            </p14:nvContentPartPr>
            <p14:xfrm>
              <a:off x="7415646" y="1487599"/>
              <a:ext cx="360" cy="360"/>
            </p14:xfrm>
          </p:contentPart>
        </mc:Choice>
        <mc:Fallback xmlns="">
          <p:pic>
            <p:nvPicPr>
              <p:cNvPr id="43" name="Ink 42">
                <a:extLst>
                  <a:ext uri="{FF2B5EF4-FFF2-40B4-BE49-F238E27FC236}">
                    <a16:creationId xmlns:a16="http://schemas.microsoft.com/office/drawing/2014/main" id="{62A47182-9796-EABB-2C0C-FDC217D26497}"/>
                  </a:ext>
                </a:extLst>
              </p:cNvPr>
              <p:cNvPicPr/>
              <p:nvPr/>
            </p:nvPicPr>
            <p:blipFill>
              <a:blip r:embed="rId5"/>
              <a:stretch>
                <a:fillRect/>
              </a:stretch>
            </p:blipFill>
            <p:spPr>
              <a:xfrm>
                <a:off x="7397646" y="1469599"/>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44" name="Ink 43">
                <a:extLst>
                  <a:ext uri="{FF2B5EF4-FFF2-40B4-BE49-F238E27FC236}">
                    <a16:creationId xmlns:a16="http://schemas.microsoft.com/office/drawing/2014/main" id="{D01F394A-5D6C-7711-4D10-BED2CE07EA7D}"/>
                  </a:ext>
                </a:extLst>
              </p14:cNvPr>
              <p14:cNvContentPartPr/>
              <p14:nvPr/>
            </p14:nvContentPartPr>
            <p14:xfrm>
              <a:off x="6478206" y="1588039"/>
              <a:ext cx="360" cy="360"/>
            </p14:xfrm>
          </p:contentPart>
        </mc:Choice>
        <mc:Fallback xmlns="">
          <p:pic>
            <p:nvPicPr>
              <p:cNvPr id="44" name="Ink 43">
                <a:extLst>
                  <a:ext uri="{FF2B5EF4-FFF2-40B4-BE49-F238E27FC236}">
                    <a16:creationId xmlns:a16="http://schemas.microsoft.com/office/drawing/2014/main" id="{D01F394A-5D6C-7711-4D10-BED2CE07EA7D}"/>
                  </a:ext>
                </a:extLst>
              </p:cNvPr>
              <p:cNvPicPr/>
              <p:nvPr/>
            </p:nvPicPr>
            <p:blipFill>
              <a:blip r:embed="rId5"/>
              <a:stretch>
                <a:fillRect/>
              </a:stretch>
            </p:blipFill>
            <p:spPr>
              <a:xfrm>
                <a:off x="6460206" y="1570039"/>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45" name="Ink 44">
                <a:extLst>
                  <a:ext uri="{FF2B5EF4-FFF2-40B4-BE49-F238E27FC236}">
                    <a16:creationId xmlns:a16="http://schemas.microsoft.com/office/drawing/2014/main" id="{913607C5-82AA-EE3B-3643-FF6D4343E24E}"/>
                  </a:ext>
                </a:extLst>
              </p14:cNvPr>
              <p14:cNvContentPartPr/>
              <p14:nvPr/>
            </p14:nvContentPartPr>
            <p14:xfrm>
              <a:off x="6400446" y="1448719"/>
              <a:ext cx="360" cy="360"/>
            </p14:xfrm>
          </p:contentPart>
        </mc:Choice>
        <mc:Fallback xmlns="">
          <p:pic>
            <p:nvPicPr>
              <p:cNvPr id="45" name="Ink 44">
                <a:extLst>
                  <a:ext uri="{FF2B5EF4-FFF2-40B4-BE49-F238E27FC236}">
                    <a16:creationId xmlns:a16="http://schemas.microsoft.com/office/drawing/2014/main" id="{913607C5-82AA-EE3B-3643-FF6D4343E24E}"/>
                  </a:ext>
                </a:extLst>
              </p:cNvPr>
              <p:cNvPicPr/>
              <p:nvPr/>
            </p:nvPicPr>
            <p:blipFill>
              <a:blip r:embed="rId5"/>
              <a:stretch>
                <a:fillRect/>
              </a:stretch>
            </p:blipFill>
            <p:spPr>
              <a:xfrm>
                <a:off x="6382446" y="1430719"/>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46" name="Ink 45">
                <a:extLst>
                  <a:ext uri="{FF2B5EF4-FFF2-40B4-BE49-F238E27FC236}">
                    <a16:creationId xmlns:a16="http://schemas.microsoft.com/office/drawing/2014/main" id="{6B6979B2-5A93-DE94-90C6-AA37A0B93A51}"/>
                  </a:ext>
                </a:extLst>
              </p14:cNvPr>
              <p14:cNvContentPartPr/>
              <p14:nvPr/>
            </p14:nvContentPartPr>
            <p14:xfrm>
              <a:off x="6307926" y="1595959"/>
              <a:ext cx="360" cy="360"/>
            </p14:xfrm>
          </p:contentPart>
        </mc:Choice>
        <mc:Fallback xmlns="">
          <p:pic>
            <p:nvPicPr>
              <p:cNvPr id="46" name="Ink 45">
                <a:extLst>
                  <a:ext uri="{FF2B5EF4-FFF2-40B4-BE49-F238E27FC236}">
                    <a16:creationId xmlns:a16="http://schemas.microsoft.com/office/drawing/2014/main" id="{6B6979B2-5A93-DE94-90C6-AA37A0B93A51}"/>
                  </a:ext>
                </a:extLst>
              </p:cNvPr>
              <p:cNvPicPr/>
              <p:nvPr/>
            </p:nvPicPr>
            <p:blipFill>
              <a:blip r:embed="rId5"/>
              <a:stretch>
                <a:fillRect/>
              </a:stretch>
            </p:blipFill>
            <p:spPr>
              <a:xfrm>
                <a:off x="6289926" y="1577959"/>
                <a:ext cx="36000" cy="36000"/>
              </a:xfrm>
              <a:prstGeom prst="rect">
                <a:avLst/>
              </a:prstGeom>
            </p:spPr>
          </p:pic>
        </mc:Fallback>
      </mc:AlternateContent>
      <p:pic>
        <p:nvPicPr>
          <p:cNvPr id="47" name="Graphic 46" descr="Hand with solid fill">
            <a:extLst>
              <a:ext uri="{FF2B5EF4-FFF2-40B4-BE49-F238E27FC236}">
                <a16:creationId xmlns:a16="http://schemas.microsoft.com/office/drawing/2014/main" id="{E7FFC5F9-8658-6C56-89C5-E102C7F11EBC}"/>
              </a:ext>
            </a:extLst>
          </p:cNvPr>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rot="12157920">
            <a:off x="10489890" y="3767132"/>
            <a:ext cx="274320" cy="274320"/>
          </a:xfrm>
          <a:prstGeom prst="rect">
            <a:avLst/>
          </a:prstGeom>
        </p:spPr>
      </p:pic>
      <p:pic>
        <p:nvPicPr>
          <p:cNvPr id="48" name="Graphic 47" descr="Raised hand with solid fill">
            <a:extLst>
              <a:ext uri="{FF2B5EF4-FFF2-40B4-BE49-F238E27FC236}">
                <a16:creationId xmlns:a16="http://schemas.microsoft.com/office/drawing/2014/main" id="{9DB51E72-DD78-5FCB-85E2-F58E202D08AD}"/>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rot="10800000">
            <a:off x="10484066" y="4012079"/>
            <a:ext cx="274320" cy="274320"/>
          </a:xfrm>
          <a:prstGeom prst="rect">
            <a:avLst/>
          </a:prstGeom>
        </p:spPr>
      </p:pic>
      <mc:AlternateContent xmlns:mc="http://schemas.openxmlformats.org/markup-compatibility/2006" xmlns:p14="http://schemas.microsoft.com/office/powerpoint/2010/main">
        <mc:Choice Requires="p14">
          <p:contentPart p14:bwMode="auto" r:id="rId40">
            <p14:nvContentPartPr>
              <p14:cNvPr id="49" name="Ink 48">
                <a:extLst>
                  <a:ext uri="{FF2B5EF4-FFF2-40B4-BE49-F238E27FC236}">
                    <a16:creationId xmlns:a16="http://schemas.microsoft.com/office/drawing/2014/main" id="{AFFE06EF-06E7-3C10-94E1-F40FF7B202E0}"/>
                  </a:ext>
                </a:extLst>
              </p14:cNvPr>
              <p14:cNvContentPartPr/>
              <p14:nvPr/>
            </p14:nvContentPartPr>
            <p14:xfrm>
              <a:off x="10616406" y="3951799"/>
              <a:ext cx="360" cy="360"/>
            </p14:xfrm>
          </p:contentPart>
        </mc:Choice>
        <mc:Fallback xmlns="">
          <p:pic>
            <p:nvPicPr>
              <p:cNvPr id="49" name="Ink 48">
                <a:extLst>
                  <a:ext uri="{FF2B5EF4-FFF2-40B4-BE49-F238E27FC236}">
                    <a16:creationId xmlns:a16="http://schemas.microsoft.com/office/drawing/2014/main" id="{AFFE06EF-06E7-3C10-94E1-F40FF7B202E0}"/>
                  </a:ext>
                </a:extLst>
              </p:cNvPr>
              <p:cNvPicPr/>
              <p:nvPr/>
            </p:nvPicPr>
            <p:blipFill>
              <a:blip r:embed="rId41"/>
              <a:stretch>
                <a:fillRect/>
              </a:stretch>
            </p:blipFill>
            <p:spPr>
              <a:xfrm>
                <a:off x="10610286" y="3945679"/>
                <a:ext cx="12600" cy="12600"/>
              </a:xfrm>
              <a:prstGeom prst="rect">
                <a:avLst/>
              </a:prstGeom>
            </p:spPr>
          </p:pic>
        </mc:Fallback>
      </mc:AlternateContent>
      <p:grpSp>
        <p:nvGrpSpPr>
          <p:cNvPr id="58" name="Group 57">
            <a:extLst>
              <a:ext uri="{FF2B5EF4-FFF2-40B4-BE49-F238E27FC236}">
                <a16:creationId xmlns:a16="http://schemas.microsoft.com/office/drawing/2014/main" id="{056ED962-2424-EC50-C70B-905F74729DC8}"/>
              </a:ext>
            </a:extLst>
          </p:cNvPr>
          <p:cNvGrpSpPr/>
          <p:nvPr/>
        </p:nvGrpSpPr>
        <p:grpSpPr>
          <a:xfrm>
            <a:off x="10623606" y="3843079"/>
            <a:ext cx="23760" cy="360"/>
            <a:chOff x="10623606" y="3843079"/>
            <a:chExt cx="23760" cy="360"/>
          </a:xfrm>
        </p:grpSpPr>
        <mc:AlternateContent xmlns:mc="http://schemas.openxmlformats.org/markup-compatibility/2006" xmlns:p14="http://schemas.microsoft.com/office/powerpoint/2010/main">
          <mc:Choice Requires="p14">
            <p:contentPart p14:bwMode="auto" r:id="rId42">
              <p14:nvContentPartPr>
                <p14:cNvPr id="50" name="Ink 49">
                  <a:extLst>
                    <a:ext uri="{FF2B5EF4-FFF2-40B4-BE49-F238E27FC236}">
                      <a16:creationId xmlns:a16="http://schemas.microsoft.com/office/drawing/2014/main" id="{E216D556-0DB8-0E5F-394D-1594A58F35B2}"/>
                    </a:ext>
                  </a:extLst>
                </p14:cNvPr>
                <p14:cNvContentPartPr/>
                <p14:nvPr/>
              </p14:nvContentPartPr>
              <p14:xfrm>
                <a:off x="10647006" y="3843079"/>
                <a:ext cx="360" cy="360"/>
              </p14:xfrm>
            </p:contentPart>
          </mc:Choice>
          <mc:Fallback xmlns="">
            <p:pic>
              <p:nvPicPr>
                <p:cNvPr id="50" name="Ink 49">
                  <a:extLst>
                    <a:ext uri="{FF2B5EF4-FFF2-40B4-BE49-F238E27FC236}">
                      <a16:creationId xmlns:a16="http://schemas.microsoft.com/office/drawing/2014/main" id="{E216D556-0DB8-0E5F-394D-1594A58F35B2}"/>
                    </a:ext>
                  </a:extLst>
                </p:cNvPr>
                <p:cNvPicPr/>
                <p:nvPr/>
              </p:nvPicPr>
              <p:blipFill>
                <a:blip r:embed="rId41"/>
                <a:stretch>
                  <a:fillRect/>
                </a:stretch>
              </p:blipFill>
              <p:spPr>
                <a:xfrm>
                  <a:off x="10640886" y="3836959"/>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51" name="Ink 50">
                  <a:extLst>
                    <a:ext uri="{FF2B5EF4-FFF2-40B4-BE49-F238E27FC236}">
                      <a16:creationId xmlns:a16="http://schemas.microsoft.com/office/drawing/2014/main" id="{586D2970-6750-E277-55F5-D3BC253B4241}"/>
                    </a:ext>
                  </a:extLst>
                </p14:cNvPr>
                <p14:cNvContentPartPr/>
                <p14:nvPr/>
              </p14:nvContentPartPr>
              <p14:xfrm>
                <a:off x="10623606" y="3843079"/>
                <a:ext cx="360" cy="360"/>
              </p14:xfrm>
            </p:contentPart>
          </mc:Choice>
          <mc:Fallback xmlns="">
            <p:pic>
              <p:nvPicPr>
                <p:cNvPr id="51" name="Ink 50">
                  <a:extLst>
                    <a:ext uri="{FF2B5EF4-FFF2-40B4-BE49-F238E27FC236}">
                      <a16:creationId xmlns:a16="http://schemas.microsoft.com/office/drawing/2014/main" id="{586D2970-6750-E277-55F5-D3BC253B4241}"/>
                    </a:ext>
                  </a:extLst>
                </p:cNvPr>
                <p:cNvPicPr/>
                <p:nvPr/>
              </p:nvPicPr>
              <p:blipFill>
                <a:blip r:embed="rId41"/>
                <a:stretch>
                  <a:fillRect/>
                </a:stretch>
              </p:blipFill>
              <p:spPr>
                <a:xfrm>
                  <a:off x="10617486" y="3836959"/>
                  <a:ext cx="12600" cy="126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44">
            <p14:nvContentPartPr>
              <p14:cNvPr id="52" name="Ink 51">
                <a:extLst>
                  <a:ext uri="{FF2B5EF4-FFF2-40B4-BE49-F238E27FC236}">
                    <a16:creationId xmlns:a16="http://schemas.microsoft.com/office/drawing/2014/main" id="{EC51622A-5735-9ADB-1154-22F067140675}"/>
                  </a:ext>
                </a:extLst>
              </p14:cNvPr>
              <p14:cNvContentPartPr/>
              <p14:nvPr/>
            </p14:nvContentPartPr>
            <p14:xfrm>
              <a:off x="10647006" y="4183999"/>
              <a:ext cx="360" cy="360"/>
            </p14:xfrm>
          </p:contentPart>
        </mc:Choice>
        <mc:Fallback xmlns="">
          <p:pic>
            <p:nvPicPr>
              <p:cNvPr id="52" name="Ink 51">
                <a:extLst>
                  <a:ext uri="{FF2B5EF4-FFF2-40B4-BE49-F238E27FC236}">
                    <a16:creationId xmlns:a16="http://schemas.microsoft.com/office/drawing/2014/main" id="{EC51622A-5735-9ADB-1154-22F067140675}"/>
                  </a:ext>
                </a:extLst>
              </p:cNvPr>
              <p:cNvPicPr/>
              <p:nvPr/>
            </p:nvPicPr>
            <p:blipFill>
              <a:blip r:embed="rId41"/>
              <a:stretch>
                <a:fillRect/>
              </a:stretch>
            </p:blipFill>
            <p:spPr>
              <a:xfrm>
                <a:off x="10640886" y="4177879"/>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53" name="Ink 52">
                <a:extLst>
                  <a:ext uri="{FF2B5EF4-FFF2-40B4-BE49-F238E27FC236}">
                    <a16:creationId xmlns:a16="http://schemas.microsoft.com/office/drawing/2014/main" id="{320B8AB3-9E1A-B1DE-8B18-84BA914621F8}"/>
                  </a:ext>
                </a:extLst>
              </p14:cNvPr>
              <p14:cNvContentPartPr/>
              <p14:nvPr/>
            </p14:nvContentPartPr>
            <p14:xfrm>
              <a:off x="10647006" y="4021279"/>
              <a:ext cx="360" cy="7920"/>
            </p14:xfrm>
          </p:contentPart>
        </mc:Choice>
        <mc:Fallback xmlns="">
          <p:pic>
            <p:nvPicPr>
              <p:cNvPr id="53" name="Ink 52">
                <a:extLst>
                  <a:ext uri="{FF2B5EF4-FFF2-40B4-BE49-F238E27FC236}">
                    <a16:creationId xmlns:a16="http://schemas.microsoft.com/office/drawing/2014/main" id="{320B8AB3-9E1A-B1DE-8B18-84BA914621F8}"/>
                  </a:ext>
                </a:extLst>
              </p:cNvPr>
              <p:cNvPicPr/>
              <p:nvPr/>
            </p:nvPicPr>
            <p:blipFill>
              <a:blip r:embed="rId46"/>
              <a:stretch>
                <a:fillRect/>
              </a:stretch>
            </p:blipFill>
            <p:spPr>
              <a:xfrm>
                <a:off x="10640886" y="4015425"/>
                <a:ext cx="12600" cy="19628"/>
              </a:xfrm>
              <a:prstGeom prst="rect">
                <a:avLst/>
              </a:prstGeom>
            </p:spPr>
          </p:pic>
        </mc:Fallback>
      </mc:AlternateContent>
      <p:grpSp>
        <p:nvGrpSpPr>
          <p:cNvPr id="57" name="Group 56">
            <a:extLst>
              <a:ext uri="{FF2B5EF4-FFF2-40B4-BE49-F238E27FC236}">
                <a16:creationId xmlns:a16="http://schemas.microsoft.com/office/drawing/2014/main" id="{3D0D9654-9E72-3748-5D67-D5842443F087}"/>
              </a:ext>
            </a:extLst>
          </p:cNvPr>
          <p:cNvGrpSpPr/>
          <p:nvPr/>
        </p:nvGrpSpPr>
        <p:grpSpPr>
          <a:xfrm>
            <a:off x="10577526" y="4137559"/>
            <a:ext cx="39240" cy="8280"/>
            <a:chOff x="10577526" y="4137559"/>
            <a:chExt cx="39240" cy="8280"/>
          </a:xfrm>
        </p:grpSpPr>
        <mc:AlternateContent xmlns:mc="http://schemas.openxmlformats.org/markup-compatibility/2006" xmlns:p14="http://schemas.microsoft.com/office/powerpoint/2010/main">
          <mc:Choice Requires="p14">
            <p:contentPart p14:bwMode="auto" r:id="rId47">
              <p14:nvContentPartPr>
                <p14:cNvPr id="54" name="Ink 53">
                  <a:extLst>
                    <a:ext uri="{FF2B5EF4-FFF2-40B4-BE49-F238E27FC236}">
                      <a16:creationId xmlns:a16="http://schemas.microsoft.com/office/drawing/2014/main" id="{027AB016-D5C7-9BCB-B8E4-C0380623A7AF}"/>
                    </a:ext>
                  </a:extLst>
                </p14:cNvPr>
                <p14:cNvContentPartPr/>
                <p14:nvPr/>
              </p14:nvContentPartPr>
              <p14:xfrm>
                <a:off x="10616406" y="4145479"/>
                <a:ext cx="360" cy="360"/>
              </p14:xfrm>
            </p:contentPart>
          </mc:Choice>
          <mc:Fallback xmlns="">
            <p:pic>
              <p:nvPicPr>
                <p:cNvPr id="54" name="Ink 53">
                  <a:extLst>
                    <a:ext uri="{FF2B5EF4-FFF2-40B4-BE49-F238E27FC236}">
                      <a16:creationId xmlns:a16="http://schemas.microsoft.com/office/drawing/2014/main" id="{027AB016-D5C7-9BCB-B8E4-C0380623A7AF}"/>
                    </a:ext>
                  </a:extLst>
                </p:cNvPr>
                <p:cNvPicPr/>
                <p:nvPr/>
              </p:nvPicPr>
              <p:blipFill>
                <a:blip r:embed="rId41"/>
                <a:stretch>
                  <a:fillRect/>
                </a:stretch>
              </p:blipFill>
              <p:spPr>
                <a:xfrm>
                  <a:off x="10610286" y="4139359"/>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55" name="Ink 54">
                  <a:extLst>
                    <a:ext uri="{FF2B5EF4-FFF2-40B4-BE49-F238E27FC236}">
                      <a16:creationId xmlns:a16="http://schemas.microsoft.com/office/drawing/2014/main" id="{A714C44B-B2B9-940B-D7B7-152CB14B6BAD}"/>
                    </a:ext>
                  </a:extLst>
                </p14:cNvPr>
                <p14:cNvContentPartPr/>
                <p14:nvPr/>
              </p14:nvContentPartPr>
              <p14:xfrm>
                <a:off x="10577526" y="4137559"/>
                <a:ext cx="360" cy="360"/>
              </p14:xfrm>
            </p:contentPart>
          </mc:Choice>
          <mc:Fallback xmlns="">
            <p:pic>
              <p:nvPicPr>
                <p:cNvPr id="55" name="Ink 54">
                  <a:extLst>
                    <a:ext uri="{FF2B5EF4-FFF2-40B4-BE49-F238E27FC236}">
                      <a16:creationId xmlns:a16="http://schemas.microsoft.com/office/drawing/2014/main" id="{A714C44B-B2B9-940B-D7B7-152CB14B6BAD}"/>
                    </a:ext>
                  </a:extLst>
                </p:cNvPr>
                <p:cNvPicPr/>
                <p:nvPr/>
              </p:nvPicPr>
              <p:blipFill>
                <a:blip r:embed="rId41"/>
                <a:stretch>
                  <a:fillRect/>
                </a:stretch>
              </p:blipFill>
              <p:spPr>
                <a:xfrm>
                  <a:off x="10571406" y="4131439"/>
                  <a:ext cx="12600" cy="126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49">
            <p14:nvContentPartPr>
              <p14:cNvPr id="56" name="Ink 55">
                <a:extLst>
                  <a:ext uri="{FF2B5EF4-FFF2-40B4-BE49-F238E27FC236}">
                    <a16:creationId xmlns:a16="http://schemas.microsoft.com/office/drawing/2014/main" id="{6D1BB532-D138-7622-881B-F84BE63F8EB3}"/>
                  </a:ext>
                </a:extLst>
              </p14:cNvPr>
              <p14:cNvContentPartPr/>
              <p14:nvPr/>
            </p14:nvContentPartPr>
            <p14:xfrm>
              <a:off x="10654926" y="4092919"/>
              <a:ext cx="7560" cy="14400"/>
            </p14:xfrm>
          </p:contentPart>
        </mc:Choice>
        <mc:Fallback xmlns="">
          <p:pic>
            <p:nvPicPr>
              <p:cNvPr id="56" name="Ink 55">
                <a:extLst>
                  <a:ext uri="{FF2B5EF4-FFF2-40B4-BE49-F238E27FC236}">
                    <a16:creationId xmlns:a16="http://schemas.microsoft.com/office/drawing/2014/main" id="{6D1BB532-D138-7622-881B-F84BE63F8EB3}"/>
                  </a:ext>
                </a:extLst>
              </p:cNvPr>
              <p:cNvPicPr/>
              <p:nvPr/>
            </p:nvPicPr>
            <p:blipFill>
              <a:blip r:embed="rId50"/>
              <a:stretch>
                <a:fillRect/>
              </a:stretch>
            </p:blipFill>
            <p:spPr>
              <a:xfrm>
                <a:off x="10648806" y="4086799"/>
                <a:ext cx="19800" cy="26640"/>
              </a:xfrm>
              <a:prstGeom prst="rect">
                <a:avLst/>
              </a:prstGeom>
            </p:spPr>
          </p:pic>
        </mc:Fallback>
      </mc:AlternateContent>
      <p:sp>
        <p:nvSpPr>
          <p:cNvPr id="59" name="Rectangle 58">
            <a:extLst>
              <a:ext uri="{FF2B5EF4-FFF2-40B4-BE49-F238E27FC236}">
                <a16:creationId xmlns:a16="http://schemas.microsoft.com/office/drawing/2014/main" id="{E5EF88A5-D844-0496-011E-DF5719DDD837}"/>
              </a:ext>
            </a:extLst>
          </p:cNvPr>
          <p:cNvSpPr/>
          <p:nvPr/>
        </p:nvSpPr>
        <p:spPr>
          <a:xfrm>
            <a:off x="1247613" y="3469571"/>
            <a:ext cx="222395" cy="174263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Graphic 2" descr="Hand with solid fill">
            <a:extLst>
              <a:ext uri="{FF2B5EF4-FFF2-40B4-BE49-F238E27FC236}">
                <a16:creationId xmlns:a16="http://schemas.microsoft.com/office/drawing/2014/main" id="{13E67830-5ACD-85F2-7406-6F15E4A026A2}"/>
              </a:ext>
            </a:extLst>
          </p:cNvPr>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rot="12157920">
            <a:off x="1118669" y="3271600"/>
            <a:ext cx="411480" cy="411480"/>
          </a:xfrm>
          <a:prstGeom prst="rect">
            <a:avLst/>
          </a:prstGeom>
        </p:spPr>
      </p:pic>
      <p:pic>
        <p:nvPicPr>
          <p:cNvPr id="60" name="Graphic 59" descr="Sanitizer with solid fill">
            <a:extLst>
              <a:ext uri="{FF2B5EF4-FFF2-40B4-BE49-F238E27FC236}">
                <a16:creationId xmlns:a16="http://schemas.microsoft.com/office/drawing/2014/main" id="{35A1656E-51C5-A068-219D-3F64FB513B79}"/>
              </a:ext>
            </a:extLst>
          </p:cNvPr>
          <p:cNvPicPr>
            <a:picLocks noChangeAspect="1"/>
          </p:cNvPicPr>
          <p:nvPr/>
        </p:nvPicPr>
        <p:blipFill>
          <a:blip r:embed="rId51">
            <a:extLst>
              <a:ext uri="{28A0092B-C50C-407E-A947-70E740481C1C}">
                <a14:useLocalDpi xmlns:a14="http://schemas.microsoft.com/office/drawing/2010/main" val="0"/>
              </a:ext>
              <a:ext uri="{96DAC541-7B7A-43D3-8B79-37D633B846F1}">
                <asvg:svgBlip xmlns:asvg="http://schemas.microsoft.com/office/drawing/2016/SVG/main" r:embed="rId52"/>
              </a:ext>
            </a:extLst>
          </a:blip>
          <a:stretch>
            <a:fillRect/>
          </a:stretch>
        </p:blipFill>
        <p:spPr>
          <a:xfrm rot="20785282">
            <a:off x="10608725" y="2730533"/>
            <a:ext cx="808907" cy="808907"/>
          </a:xfrm>
          <a:prstGeom prst="rect">
            <a:avLst/>
          </a:prstGeom>
        </p:spPr>
      </p:pic>
      <p:sp>
        <p:nvSpPr>
          <p:cNvPr id="28" name="Rectangle: Rounded Corners 27">
            <a:extLst>
              <a:ext uri="{FF2B5EF4-FFF2-40B4-BE49-F238E27FC236}">
                <a16:creationId xmlns:a16="http://schemas.microsoft.com/office/drawing/2014/main" id="{A539EB86-CEA4-7033-23CC-39DAF19A2856}"/>
              </a:ext>
            </a:extLst>
          </p:cNvPr>
          <p:cNvSpPr/>
          <p:nvPr/>
        </p:nvSpPr>
        <p:spPr>
          <a:xfrm>
            <a:off x="8119848" y="1944932"/>
            <a:ext cx="3780070" cy="3369885"/>
          </a:xfrm>
          <a:prstGeom prst="roundRect">
            <a:avLst/>
          </a:prstGeom>
          <a:noFill/>
          <a:ln w="571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20376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281EF-0FEA-3A49-55FD-2E5613B5772C}"/>
              </a:ext>
            </a:extLst>
          </p:cNvPr>
          <p:cNvSpPr>
            <a:spLocks noGrp="1"/>
          </p:cNvSpPr>
          <p:nvPr>
            <p:ph type="title"/>
          </p:nvPr>
        </p:nvSpPr>
        <p:spPr>
          <a:xfrm>
            <a:off x="838199" y="365125"/>
            <a:ext cx="10730023" cy="1888977"/>
          </a:xfrm>
        </p:spPr>
        <p:txBody>
          <a:bodyPr anchor="ctr">
            <a:normAutofit/>
          </a:bodyPr>
          <a:lstStyle/>
          <a:p>
            <a:r>
              <a:rPr lang="en-US" sz="3600" dirty="0">
                <a:cs typeface="Segoe UI Light" panose="020B0502040204020203" pitchFamily="34" charset="0"/>
              </a:rPr>
              <a:t>Contributions by: </a:t>
            </a:r>
          </a:p>
        </p:txBody>
      </p:sp>
      <p:graphicFrame>
        <p:nvGraphicFramePr>
          <p:cNvPr id="5" name="Content Placeholder 2">
            <a:extLst>
              <a:ext uri="{FF2B5EF4-FFF2-40B4-BE49-F238E27FC236}">
                <a16:creationId xmlns:a16="http://schemas.microsoft.com/office/drawing/2014/main" id="{D4B811E5-B416-9951-C430-B51345D01DD5}"/>
              </a:ext>
            </a:extLst>
          </p:cNvPr>
          <p:cNvGraphicFramePr>
            <a:graphicFrameLocks noGrp="1"/>
          </p:cNvGraphicFramePr>
          <p:nvPr>
            <p:ph idx="1"/>
            <p:extLst>
              <p:ext uri="{D42A27DB-BD31-4B8C-83A1-F6EECF244321}">
                <p14:modId xmlns:p14="http://schemas.microsoft.com/office/powerpoint/2010/main" val="67636536"/>
              </p:ext>
            </p:extLst>
          </p:nvPr>
        </p:nvGraphicFramePr>
        <p:xfrm>
          <a:off x="1240240" y="2394097"/>
          <a:ext cx="9711519" cy="37087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55F252CE-6ECF-1DB2-F9A1-A2ACF78B4B3D}"/>
              </a:ext>
            </a:extLst>
          </p:cNvPr>
          <p:cNvSpPr txBox="1"/>
          <p:nvPr/>
        </p:nvSpPr>
        <p:spPr>
          <a:xfrm>
            <a:off x="4335492" y="6283631"/>
            <a:ext cx="4702491" cy="430887"/>
          </a:xfrm>
          <a:prstGeom prst="rect">
            <a:avLst/>
          </a:prstGeom>
          <a:noFill/>
        </p:spPr>
        <p:txBody>
          <a:bodyPr wrap="square">
            <a:spAutoFit/>
          </a:bodyPr>
          <a:lstStyle/>
          <a:p>
            <a:r>
              <a:rPr lang="en-US" sz="2200" dirty="0">
                <a:latin typeface="Segoe UI Light" panose="020B0502040204020203" pitchFamily="34" charset="0"/>
                <a:cs typeface="Segoe UI Light" panose="020B0502040204020203" pitchFamily="34" charset="0"/>
              </a:rPr>
              <a:t>LTC.InfectionPrevention@hennepin.us</a:t>
            </a:r>
          </a:p>
        </p:txBody>
      </p:sp>
      <p:pic>
        <p:nvPicPr>
          <p:cNvPr id="10" name="Graphic 9" descr="Email with solid fill">
            <a:extLst>
              <a:ext uri="{FF2B5EF4-FFF2-40B4-BE49-F238E27FC236}">
                <a16:creationId xmlns:a16="http://schemas.microsoft.com/office/drawing/2014/main" id="{3926018C-1E2C-5859-AFE2-ADFB5746F0A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849438" y="6231765"/>
            <a:ext cx="475581" cy="475581"/>
          </a:xfrm>
          <a:prstGeom prst="rect">
            <a:avLst/>
          </a:prstGeom>
        </p:spPr>
      </p:pic>
      <p:pic>
        <p:nvPicPr>
          <p:cNvPr id="4" name="Picture 3">
            <a:extLst>
              <a:ext uri="{FF2B5EF4-FFF2-40B4-BE49-F238E27FC236}">
                <a16:creationId xmlns:a16="http://schemas.microsoft.com/office/drawing/2014/main" id="{6693481A-65CF-AE32-5A43-BD78B7D9B181}"/>
              </a:ext>
            </a:extLst>
          </p:cNvPr>
          <p:cNvPicPr>
            <a:picLocks noChangeAspect="1"/>
          </p:cNvPicPr>
          <p:nvPr/>
        </p:nvPicPr>
        <p:blipFill>
          <a:blip r:embed="rId10"/>
          <a:stretch>
            <a:fillRect/>
          </a:stretch>
        </p:blipFill>
        <p:spPr>
          <a:xfrm>
            <a:off x="4722753" y="182108"/>
            <a:ext cx="3361704" cy="2071994"/>
          </a:xfrm>
          <a:prstGeom prst="rect">
            <a:avLst/>
          </a:prstGeom>
        </p:spPr>
      </p:pic>
      <p:sp>
        <p:nvSpPr>
          <p:cNvPr id="3" name="Slide Number Placeholder 2">
            <a:extLst>
              <a:ext uri="{FF2B5EF4-FFF2-40B4-BE49-F238E27FC236}">
                <a16:creationId xmlns:a16="http://schemas.microsoft.com/office/drawing/2014/main" id="{F6F1C424-61DF-CB76-8ACD-B7F1DA7B7E59}"/>
              </a:ext>
            </a:extLst>
          </p:cNvPr>
          <p:cNvSpPr>
            <a:spLocks noGrp="1"/>
          </p:cNvSpPr>
          <p:nvPr>
            <p:ph type="sldNum" sz="quarter" idx="12"/>
          </p:nvPr>
        </p:nvSpPr>
        <p:spPr/>
        <p:txBody>
          <a:bodyPr/>
          <a:lstStyle/>
          <a:p>
            <a:fld id="{2D8F6137-44E2-4FFF-B6E0-720968525C04}" type="slidenum">
              <a:rPr lang="en-US" smtClean="0"/>
              <a:t>2</a:t>
            </a:fld>
            <a:endParaRPr lang="en-US" dirty="0"/>
          </a:p>
        </p:txBody>
      </p:sp>
    </p:spTree>
    <p:extLst>
      <p:ext uri="{BB962C8B-B14F-4D97-AF65-F5344CB8AC3E}">
        <p14:creationId xmlns:p14="http://schemas.microsoft.com/office/powerpoint/2010/main" val="3165439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860C45D-DED3-66D6-681F-5BA1F0BD8085}"/>
              </a:ext>
            </a:extLst>
          </p:cNvPr>
          <p:cNvSpPr>
            <a:spLocks noGrp="1"/>
          </p:cNvSpPr>
          <p:nvPr>
            <p:ph type="sldNum" sz="quarter" idx="12"/>
          </p:nvPr>
        </p:nvSpPr>
        <p:spPr/>
        <p:txBody>
          <a:bodyPr/>
          <a:lstStyle/>
          <a:p>
            <a:fld id="{2D8F6137-44E2-4FFF-B6E0-720968525C04}" type="slidenum">
              <a:rPr lang="en-US" smtClean="0"/>
              <a:t>20</a:t>
            </a:fld>
            <a:endParaRPr lang="en-US" dirty="0"/>
          </a:p>
        </p:txBody>
      </p:sp>
      <p:pic>
        <p:nvPicPr>
          <p:cNvPr id="4" name="Picture 3" descr="A group of people standing in different poses&#10;&#10;Description automatically generated">
            <a:extLst>
              <a:ext uri="{FF2B5EF4-FFF2-40B4-BE49-F238E27FC236}">
                <a16:creationId xmlns:a16="http://schemas.microsoft.com/office/drawing/2014/main" id="{E0922892-3E60-7EF4-6263-75DF23E15C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821" y="40571"/>
            <a:ext cx="12192000" cy="6858000"/>
          </a:xfrm>
          <a:prstGeom prst="rect">
            <a:avLst/>
          </a:prstGeom>
        </p:spPr>
      </p:pic>
      <mc:AlternateContent xmlns:mc="http://schemas.openxmlformats.org/markup-compatibility/2006" xmlns:p14="http://schemas.microsoft.com/office/powerpoint/2010/main">
        <mc:Choice Requires="p14">
          <p:contentPart p14:bwMode="auto" r:id="rId4">
            <p14:nvContentPartPr>
              <p14:cNvPr id="5" name="Ink 4">
                <a:extLst>
                  <a:ext uri="{FF2B5EF4-FFF2-40B4-BE49-F238E27FC236}">
                    <a16:creationId xmlns:a16="http://schemas.microsoft.com/office/drawing/2014/main" id="{6D04898E-516F-1BDC-9C6A-D1F88FA9730F}"/>
                  </a:ext>
                </a:extLst>
              </p14:cNvPr>
              <p14:cNvContentPartPr/>
              <p14:nvPr/>
            </p14:nvContentPartPr>
            <p14:xfrm>
              <a:off x="5526779" y="2265115"/>
              <a:ext cx="360" cy="360"/>
            </p14:xfrm>
          </p:contentPart>
        </mc:Choice>
        <mc:Fallback xmlns="">
          <p:pic>
            <p:nvPicPr>
              <p:cNvPr id="5" name="Ink 4">
                <a:extLst>
                  <a:ext uri="{FF2B5EF4-FFF2-40B4-BE49-F238E27FC236}">
                    <a16:creationId xmlns:a16="http://schemas.microsoft.com/office/drawing/2014/main" id="{6D04898E-516F-1BDC-9C6A-D1F88FA9730F}"/>
                  </a:ext>
                </a:extLst>
              </p:cNvPr>
              <p:cNvPicPr/>
              <p:nvPr/>
            </p:nvPicPr>
            <p:blipFill>
              <a:blip r:embed="rId5"/>
              <a:stretch>
                <a:fillRect/>
              </a:stretch>
            </p:blipFill>
            <p:spPr>
              <a:xfrm>
                <a:off x="5508779" y="224711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6" name="Ink 5">
                <a:extLst>
                  <a:ext uri="{FF2B5EF4-FFF2-40B4-BE49-F238E27FC236}">
                    <a16:creationId xmlns:a16="http://schemas.microsoft.com/office/drawing/2014/main" id="{B10B6062-9627-3D9A-1959-56F152F0B5FD}"/>
                  </a:ext>
                </a:extLst>
              </p14:cNvPr>
              <p14:cNvContentPartPr/>
              <p14:nvPr/>
            </p14:nvContentPartPr>
            <p14:xfrm>
              <a:off x="5949779" y="1991875"/>
              <a:ext cx="360" cy="360"/>
            </p14:xfrm>
          </p:contentPart>
        </mc:Choice>
        <mc:Fallback xmlns="">
          <p:pic>
            <p:nvPicPr>
              <p:cNvPr id="6" name="Ink 5">
                <a:extLst>
                  <a:ext uri="{FF2B5EF4-FFF2-40B4-BE49-F238E27FC236}">
                    <a16:creationId xmlns:a16="http://schemas.microsoft.com/office/drawing/2014/main" id="{B10B6062-9627-3D9A-1959-56F152F0B5FD}"/>
                  </a:ext>
                </a:extLst>
              </p:cNvPr>
              <p:cNvPicPr/>
              <p:nvPr/>
            </p:nvPicPr>
            <p:blipFill>
              <a:blip r:embed="rId5"/>
              <a:stretch>
                <a:fillRect/>
              </a:stretch>
            </p:blipFill>
            <p:spPr>
              <a:xfrm>
                <a:off x="5931779" y="197387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7" name="Ink 6">
                <a:extLst>
                  <a:ext uri="{FF2B5EF4-FFF2-40B4-BE49-F238E27FC236}">
                    <a16:creationId xmlns:a16="http://schemas.microsoft.com/office/drawing/2014/main" id="{E5D3AF82-0514-45C9-FCF5-3F787C3E34BF}"/>
                  </a:ext>
                </a:extLst>
              </p14:cNvPr>
              <p14:cNvContentPartPr/>
              <p14:nvPr/>
            </p14:nvContentPartPr>
            <p14:xfrm>
              <a:off x="6018179" y="1500475"/>
              <a:ext cx="360" cy="360"/>
            </p14:xfrm>
          </p:contentPart>
        </mc:Choice>
        <mc:Fallback xmlns="">
          <p:pic>
            <p:nvPicPr>
              <p:cNvPr id="7" name="Ink 6">
                <a:extLst>
                  <a:ext uri="{FF2B5EF4-FFF2-40B4-BE49-F238E27FC236}">
                    <a16:creationId xmlns:a16="http://schemas.microsoft.com/office/drawing/2014/main" id="{E5D3AF82-0514-45C9-FCF5-3F787C3E34BF}"/>
                  </a:ext>
                </a:extLst>
              </p:cNvPr>
              <p:cNvPicPr/>
              <p:nvPr/>
            </p:nvPicPr>
            <p:blipFill>
              <a:blip r:embed="rId5"/>
              <a:stretch>
                <a:fillRect/>
              </a:stretch>
            </p:blipFill>
            <p:spPr>
              <a:xfrm>
                <a:off x="6000179" y="148247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8" name="Ink 7">
                <a:extLst>
                  <a:ext uri="{FF2B5EF4-FFF2-40B4-BE49-F238E27FC236}">
                    <a16:creationId xmlns:a16="http://schemas.microsoft.com/office/drawing/2014/main" id="{E3DAC17B-CC6E-BE9A-3319-EAA9F8095300}"/>
                  </a:ext>
                </a:extLst>
              </p14:cNvPr>
              <p14:cNvContentPartPr/>
              <p14:nvPr/>
            </p14:nvContentPartPr>
            <p14:xfrm>
              <a:off x="6209339" y="1773715"/>
              <a:ext cx="360" cy="360"/>
            </p14:xfrm>
          </p:contentPart>
        </mc:Choice>
        <mc:Fallback xmlns="">
          <p:pic>
            <p:nvPicPr>
              <p:cNvPr id="8" name="Ink 7">
                <a:extLst>
                  <a:ext uri="{FF2B5EF4-FFF2-40B4-BE49-F238E27FC236}">
                    <a16:creationId xmlns:a16="http://schemas.microsoft.com/office/drawing/2014/main" id="{E3DAC17B-CC6E-BE9A-3319-EAA9F8095300}"/>
                  </a:ext>
                </a:extLst>
              </p:cNvPr>
              <p:cNvPicPr/>
              <p:nvPr/>
            </p:nvPicPr>
            <p:blipFill>
              <a:blip r:embed="rId5"/>
              <a:stretch>
                <a:fillRect/>
              </a:stretch>
            </p:blipFill>
            <p:spPr>
              <a:xfrm>
                <a:off x="6191339" y="175571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9" name="Ink 8">
                <a:extLst>
                  <a:ext uri="{FF2B5EF4-FFF2-40B4-BE49-F238E27FC236}">
                    <a16:creationId xmlns:a16="http://schemas.microsoft.com/office/drawing/2014/main" id="{52D2CAB6-EA7B-BFB1-DE47-4A20A539C32E}"/>
                  </a:ext>
                </a:extLst>
              </p14:cNvPr>
              <p14:cNvContentPartPr/>
              <p14:nvPr/>
            </p14:nvContentPartPr>
            <p14:xfrm>
              <a:off x="5800019" y="1677595"/>
              <a:ext cx="360" cy="360"/>
            </p14:xfrm>
          </p:contentPart>
        </mc:Choice>
        <mc:Fallback xmlns="">
          <p:pic>
            <p:nvPicPr>
              <p:cNvPr id="9" name="Ink 8">
                <a:extLst>
                  <a:ext uri="{FF2B5EF4-FFF2-40B4-BE49-F238E27FC236}">
                    <a16:creationId xmlns:a16="http://schemas.microsoft.com/office/drawing/2014/main" id="{52D2CAB6-EA7B-BFB1-DE47-4A20A539C32E}"/>
                  </a:ext>
                </a:extLst>
              </p:cNvPr>
              <p:cNvPicPr/>
              <p:nvPr/>
            </p:nvPicPr>
            <p:blipFill>
              <a:blip r:embed="rId5"/>
              <a:stretch>
                <a:fillRect/>
              </a:stretch>
            </p:blipFill>
            <p:spPr>
              <a:xfrm>
                <a:off x="5782019" y="165959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0" name="Ink 9">
                <a:extLst>
                  <a:ext uri="{FF2B5EF4-FFF2-40B4-BE49-F238E27FC236}">
                    <a16:creationId xmlns:a16="http://schemas.microsoft.com/office/drawing/2014/main" id="{9B1DC532-1264-CD1A-A256-3A4E9B78C79C}"/>
                  </a:ext>
                </a:extLst>
              </p14:cNvPr>
              <p14:cNvContentPartPr/>
              <p14:nvPr/>
            </p14:nvContentPartPr>
            <p14:xfrm>
              <a:off x="6578339" y="1350355"/>
              <a:ext cx="360" cy="360"/>
            </p14:xfrm>
          </p:contentPart>
        </mc:Choice>
        <mc:Fallback xmlns="">
          <p:pic>
            <p:nvPicPr>
              <p:cNvPr id="10" name="Ink 9">
                <a:extLst>
                  <a:ext uri="{FF2B5EF4-FFF2-40B4-BE49-F238E27FC236}">
                    <a16:creationId xmlns:a16="http://schemas.microsoft.com/office/drawing/2014/main" id="{9B1DC532-1264-CD1A-A256-3A4E9B78C79C}"/>
                  </a:ext>
                </a:extLst>
              </p:cNvPr>
              <p:cNvPicPr/>
              <p:nvPr/>
            </p:nvPicPr>
            <p:blipFill>
              <a:blip r:embed="rId5"/>
              <a:stretch>
                <a:fillRect/>
              </a:stretch>
            </p:blipFill>
            <p:spPr>
              <a:xfrm>
                <a:off x="6560339" y="133235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1" name="Ink 10">
                <a:extLst>
                  <a:ext uri="{FF2B5EF4-FFF2-40B4-BE49-F238E27FC236}">
                    <a16:creationId xmlns:a16="http://schemas.microsoft.com/office/drawing/2014/main" id="{B14F0792-12DD-135E-0254-A390EF79A3F1}"/>
                  </a:ext>
                </a:extLst>
              </p14:cNvPr>
              <p14:cNvContentPartPr/>
              <p14:nvPr/>
            </p14:nvContentPartPr>
            <p14:xfrm>
              <a:off x="6741419" y="1091155"/>
              <a:ext cx="360" cy="360"/>
            </p14:xfrm>
          </p:contentPart>
        </mc:Choice>
        <mc:Fallback xmlns="">
          <p:pic>
            <p:nvPicPr>
              <p:cNvPr id="11" name="Ink 10">
                <a:extLst>
                  <a:ext uri="{FF2B5EF4-FFF2-40B4-BE49-F238E27FC236}">
                    <a16:creationId xmlns:a16="http://schemas.microsoft.com/office/drawing/2014/main" id="{B14F0792-12DD-135E-0254-A390EF79A3F1}"/>
                  </a:ext>
                </a:extLst>
              </p:cNvPr>
              <p:cNvPicPr/>
              <p:nvPr/>
            </p:nvPicPr>
            <p:blipFill>
              <a:blip r:embed="rId5"/>
              <a:stretch>
                <a:fillRect/>
              </a:stretch>
            </p:blipFill>
            <p:spPr>
              <a:xfrm>
                <a:off x="6723419" y="107315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2" name="Ink 11">
                <a:extLst>
                  <a:ext uri="{FF2B5EF4-FFF2-40B4-BE49-F238E27FC236}">
                    <a16:creationId xmlns:a16="http://schemas.microsoft.com/office/drawing/2014/main" id="{CFE78361-8800-E515-EB5D-C7D57FE6FB49}"/>
                  </a:ext>
                </a:extLst>
              </p14:cNvPr>
              <p14:cNvContentPartPr/>
              <p14:nvPr/>
            </p14:nvContentPartPr>
            <p14:xfrm>
              <a:off x="6919619" y="804955"/>
              <a:ext cx="360" cy="360"/>
            </p14:xfrm>
          </p:contentPart>
        </mc:Choice>
        <mc:Fallback xmlns="">
          <p:pic>
            <p:nvPicPr>
              <p:cNvPr id="12" name="Ink 11">
                <a:extLst>
                  <a:ext uri="{FF2B5EF4-FFF2-40B4-BE49-F238E27FC236}">
                    <a16:creationId xmlns:a16="http://schemas.microsoft.com/office/drawing/2014/main" id="{CFE78361-8800-E515-EB5D-C7D57FE6FB49}"/>
                  </a:ext>
                </a:extLst>
              </p:cNvPr>
              <p:cNvPicPr/>
              <p:nvPr/>
            </p:nvPicPr>
            <p:blipFill>
              <a:blip r:embed="rId5"/>
              <a:stretch>
                <a:fillRect/>
              </a:stretch>
            </p:blipFill>
            <p:spPr>
              <a:xfrm>
                <a:off x="6901619" y="78695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4" name="Ink 13">
                <a:extLst>
                  <a:ext uri="{FF2B5EF4-FFF2-40B4-BE49-F238E27FC236}">
                    <a16:creationId xmlns:a16="http://schemas.microsoft.com/office/drawing/2014/main" id="{779D6C91-17B1-7E50-6A21-1FF841272236}"/>
                  </a:ext>
                </a:extLst>
              </p14:cNvPr>
              <p14:cNvContentPartPr/>
              <p14:nvPr/>
            </p14:nvContentPartPr>
            <p14:xfrm>
              <a:off x="7396979" y="1214275"/>
              <a:ext cx="360" cy="360"/>
            </p14:xfrm>
          </p:contentPart>
        </mc:Choice>
        <mc:Fallback xmlns="">
          <p:pic>
            <p:nvPicPr>
              <p:cNvPr id="14" name="Ink 13">
                <a:extLst>
                  <a:ext uri="{FF2B5EF4-FFF2-40B4-BE49-F238E27FC236}">
                    <a16:creationId xmlns:a16="http://schemas.microsoft.com/office/drawing/2014/main" id="{779D6C91-17B1-7E50-6A21-1FF841272236}"/>
                  </a:ext>
                </a:extLst>
              </p:cNvPr>
              <p:cNvPicPr/>
              <p:nvPr/>
            </p:nvPicPr>
            <p:blipFill>
              <a:blip r:embed="rId5"/>
              <a:stretch>
                <a:fillRect/>
              </a:stretch>
            </p:blipFill>
            <p:spPr>
              <a:xfrm>
                <a:off x="7378979" y="119627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5" name="Ink 14">
                <a:extLst>
                  <a:ext uri="{FF2B5EF4-FFF2-40B4-BE49-F238E27FC236}">
                    <a16:creationId xmlns:a16="http://schemas.microsoft.com/office/drawing/2014/main" id="{A23D1DAD-799F-CC09-AC52-3B46A83EE721}"/>
                  </a:ext>
                </a:extLst>
              </p14:cNvPr>
              <p14:cNvContentPartPr/>
              <p14:nvPr/>
            </p14:nvContentPartPr>
            <p14:xfrm>
              <a:off x="7178819" y="777235"/>
              <a:ext cx="360" cy="360"/>
            </p14:xfrm>
          </p:contentPart>
        </mc:Choice>
        <mc:Fallback xmlns="">
          <p:pic>
            <p:nvPicPr>
              <p:cNvPr id="15" name="Ink 14">
                <a:extLst>
                  <a:ext uri="{FF2B5EF4-FFF2-40B4-BE49-F238E27FC236}">
                    <a16:creationId xmlns:a16="http://schemas.microsoft.com/office/drawing/2014/main" id="{A23D1DAD-799F-CC09-AC52-3B46A83EE721}"/>
                  </a:ext>
                </a:extLst>
              </p:cNvPr>
              <p:cNvPicPr/>
              <p:nvPr/>
            </p:nvPicPr>
            <p:blipFill>
              <a:blip r:embed="rId5"/>
              <a:stretch>
                <a:fillRect/>
              </a:stretch>
            </p:blipFill>
            <p:spPr>
              <a:xfrm>
                <a:off x="7160819" y="759235"/>
                <a:ext cx="36000" cy="36000"/>
              </a:xfrm>
              <a:prstGeom prst="rect">
                <a:avLst/>
              </a:prstGeom>
            </p:spPr>
          </p:pic>
        </mc:Fallback>
      </mc:AlternateContent>
      <p:grpSp>
        <p:nvGrpSpPr>
          <p:cNvPr id="20" name="Group 19">
            <a:extLst>
              <a:ext uri="{FF2B5EF4-FFF2-40B4-BE49-F238E27FC236}">
                <a16:creationId xmlns:a16="http://schemas.microsoft.com/office/drawing/2014/main" id="{249D9594-83CE-4B78-8E5E-BD15D1F83966}"/>
              </a:ext>
            </a:extLst>
          </p:cNvPr>
          <p:cNvGrpSpPr/>
          <p:nvPr/>
        </p:nvGrpSpPr>
        <p:grpSpPr>
          <a:xfrm>
            <a:off x="7014659" y="1186555"/>
            <a:ext cx="55440" cy="28080"/>
            <a:chOff x="7014659" y="1186555"/>
            <a:chExt cx="55440" cy="28080"/>
          </a:xfrm>
        </p:grpSpPr>
        <mc:AlternateContent xmlns:mc="http://schemas.openxmlformats.org/markup-compatibility/2006" xmlns:p14="http://schemas.microsoft.com/office/powerpoint/2010/main">
          <mc:Choice Requires="p14">
            <p:contentPart p14:bwMode="auto" r:id="rId15">
              <p14:nvContentPartPr>
                <p14:cNvPr id="13" name="Ink 12">
                  <a:extLst>
                    <a:ext uri="{FF2B5EF4-FFF2-40B4-BE49-F238E27FC236}">
                      <a16:creationId xmlns:a16="http://schemas.microsoft.com/office/drawing/2014/main" id="{51C3C50F-2283-B486-437B-5122E46FA387}"/>
                    </a:ext>
                  </a:extLst>
                </p14:cNvPr>
                <p14:cNvContentPartPr/>
                <p14:nvPr/>
              </p14:nvContentPartPr>
              <p14:xfrm>
                <a:off x="7069739" y="1214275"/>
                <a:ext cx="360" cy="360"/>
              </p14:xfrm>
            </p:contentPart>
          </mc:Choice>
          <mc:Fallback xmlns="">
            <p:pic>
              <p:nvPicPr>
                <p:cNvPr id="13" name="Ink 12">
                  <a:extLst>
                    <a:ext uri="{FF2B5EF4-FFF2-40B4-BE49-F238E27FC236}">
                      <a16:creationId xmlns:a16="http://schemas.microsoft.com/office/drawing/2014/main" id="{51C3C50F-2283-B486-437B-5122E46FA387}"/>
                    </a:ext>
                  </a:extLst>
                </p:cNvPr>
                <p:cNvPicPr/>
                <p:nvPr/>
              </p:nvPicPr>
              <p:blipFill>
                <a:blip r:embed="rId5"/>
                <a:stretch>
                  <a:fillRect/>
                </a:stretch>
              </p:blipFill>
              <p:spPr>
                <a:xfrm>
                  <a:off x="7051739" y="119627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6" name="Ink 15">
                  <a:extLst>
                    <a:ext uri="{FF2B5EF4-FFF2-40B4-BE49-F238E27FC236}">
                      <a16:creationId xmlns:a16="http://schemas.microsoft.com/office/drawing/2014/main" id="{AFDCC9B6-3426-2DC4-5A09-D7457DAFC3DC}"/>
                    </a:ext>
                  </a:extLst>
                </p14:cNvPr>
                <p14:cNvContentPartPr/>
                <p14:nvPr/>
              </p14:nvContentPartPr>
              <p14:xfrm>
                <a:off x="7014659" y="1186555"/>
                <a:ext cx="360" cy="360"/>
              </p14:xfrm>
            </p:contentPart>
          </mc:Choice>
          <mc:Fallback xmlns="">
            <p:pic>
              <p:nvPicPr>
                <p:cNvPr id="16" name="Ink 15">
                  <a:extLst>
                    <a:ext uri="{FF2B5EF4-FFF2-40B4-BE49-F238E27FC236}">
                      <a16:creationId xmlns:a16="http://schemas.microsoft.com/office/drawing/2014/main" id="{AFDCC9B6-3426-2DC4-5A09-D7457DAFC3DC}"/>
                    </a:ext>
                  </a:extLst>
                </p:cNvPr>
                <p:cNvPicPr/>
                <p:nvPr/>
              </p:nvPicPr>
              <p:blipFill>
                <a:blip r:embed="rId5"/>
                <a:stretch>
                  <a:fillRect/>
                </a:stretch>
              </p:blipFill>
              <p:spPr>
                <a:xfrm>
                  <a:off x="6996659" y="1168555"/>
                  <a:ext cx="36000" cy="36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7">
            <p14:nvContentPartPr>
              <p14:cNvPr id="17" name="Ink 16">
                <a:extLst>
                  <a:ext uri="{FF2B5EF4-FFF2-40B4-BE49-F238E27FC236}">
                    <a16:creationId xmlns:a16="http://schemas.microsoft.com/office/drawing/2014/main" id="{09CE8047-4FE0-9080-04EA-35EAF09213FC}"/>
                  </a:ext>
                </a:extLst>
              </p14:cNvPr>
              <p14:cNvContentPartPr/>
              <p14:nvPr/>
            </p14:nvContentPartPr>
            <p14:xfrm>
              <a:off x="6993059" y="1882795"/>
              <a:ext cx="7920" cy="9000"/>
            </p14:xfrm>
          </p:contentPart>
        </mc:Choice>
        <mc:Fallback xmlns="">
          <p:pic>
            <p:nvPicPr>
              <p:cNvPr id="17" name="Ink 16">
                <a:extLst>
                  <a:ext uri="{FF2B5EF4-FFF2-40B4-BE49-F238E27FC236}">
                    <a16:creationId xmlns:a16="http://schemas.microsoft.com/office/drawing/2014/main" id="{09CE8047-4FE0-9080-04EA-35EAF09213FC}"/>
                  </a:ext>
                </a:extLst>
              </p:cNvPr>
              <p:cNvPicPr/>
              <p:nvPr/>
            </p:nvPicPr>
            <p:blipFill>
              <a:blip r:embed="rId18"/>
              <a:stretch>
                <a:fillRect/>
              </a:stretch>
            </p:blipFill>
            <p:spPr>
              <a:xfrm>
                <a:off x="6975059" y="1864045"/>
                <a:ext cx="43560" cy="46125"/>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8" name="Ink 17">
                <a:extLst>
                  <a:ext uri="{FF2B5EF4-FFF2-40B4-BE49-F238E27FC236}">
                    <a16:creationId xmlns:a16="http://schemas.microsoft.com/office/drawing/2014/main" id="{5B9F60EC-E3C8-8FD5-952F-15C6086312F2}"/>
                  </a:ext>
                </a:extLst>
              </p14:cNvPr>
              <p14:cNvContentPartPr/>
              <p14:nvPr/>
            </p14:nvContentPartPr>
            <p14:xfrm>
              <a:off x="6782459" y="1691635"/>
              <a:ext cx="360" cy="360"/>
            </p14:xfrm>
          </p:contentPart>
        </mc:Choice>
        <mc:Fallback xmlns="">
          <p:pic>
            <p:nvPicPr>
              <p:cNvPr id="18" name="Ink 17">
                <a:extLst>
                  <a:ext uri="{FF2B5EF4-FFF2-40B4-BE49-F238E27FC236}">
                    <a16:creationId xmlns:a16="http://schemas.microsoft.com/office/drawing/2014/main" id="{5B9F60EC-E3C8-8FD5-952F-15C6086312F2}"/>
                  </a:ext>
                </a:extLst>
              </p:cNvPr>
              <p:cNvPicPr/>
              <p:nvPr/>
            </p:nvPicPr>
            <p:blipFill>
              <a:blip r:embed="rId5"/>
              <a:stretch>
                <a:fillRect/>
              </a:stretch>
            </p:blipFill>
            <p:spPr>
              <a:xfrm>
                <a:off x="6764459" y="167363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9" name="Ink 18">
                <a:extLst>
                  <a:ext uri="{FF2B5EF4-FFF2-40B4-BE49-F238E27FC236}">
                    <a16:creationId xmlns:a16="http://schemas.microsoft.com/office/drawing/2014/main" id="{272FBD5B-C5E9-D1A5-0B0B-B21A1F4E986B}"/>
                  </a:ext>
                </a:extLst>
              </p14:cNvPr>
              <p14:cNvContentPartPr/>
              <p14:nvPr/>
            </p14:nvContentPartPr>
            <p14:xfrm>
              <a:off x="7164779" y="1637635"/>
              <a:ext cx="360" cy="360"/>
            </p14:xfrm>
          </p:contentPart>
        </mc:Choice>
        <mc:Fallback xmlns="">
          <p:pic>
            <p:nvPicPr>
              <p:cNvPr id="19" name="Ink 18">
                <a:extLst>
                  <a:ext uri="{FF2B5EF4-FFF2-40B4-BE49-F238E27FC236}">
                    <a16:creationId xmlns:a16="http://schemas.microsoft.com/office/drawing/2014/main" id="{272FBD5B-C5E9-D1A5-0B0B-B21A1F4E986B}"/>
                  </a:ext>
                </a:extLst>
              </p:cNvPr>
              <p:cNvPicPr/>
              <p:nvPr/>
            </p:nvPicPr>
            <p:blipFill>
              <a:blip r:embed="rId5"/>
              <a:stretch>
                <a:fillRect/>
              </a:stretch>
            </p:blipFill>
            <p:spPr>
              <a:xfrm>
                <a:off x="7146779" y="161963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22" name="Ink 21">
                <a:extLst>
                  <a:ext uri="{FF2B5EF4-FFF2-40B4-BE49-F238E27FC236}">
                    <a16:creationId xmlns:a16="http://schemas.microsoft.com/office/drawing/2014/main" id="{6603D441-E94B-6D74-0D68-F6DFC7A8B33D}"/>
                  </a:ext>
                </a:extLst>
              </p14:cNvPr>
              <p14:cNvContentPartPr/>
              <p14:nvPr/>
            </p14:nvContentPartPr>
            <p14:xfrm>
              <a:off x="11013179" y="3615835"/>
              <a:ext cx="360" cy="360"/>
            </p14:xfrm>
          </p:contentPart>
        </mc:Choice>
        <mc:Fallback xmlns="">
          <p:pic>
            <p:nvPicPr>
              <p:cNvPr id="22" name="Ink 21">
                <a:extLst>
                  <a:ext uri="{FF2B5EF4-FFF2-40B4-BE49-F238E27FC236}">
                    <a16:creationId xmlns:a16="http://schemas.microsoft.com/office/drawing/2014/main" id="{6603D441-E94B-6D74-0D68-F6DFC7A8B33D}"/>
                  </a:ext>
                </a:extLst>
              </p:cNvPr>
              <p:cNvPicPr/>
              <p:nvPr/>
            </p:nvPicPr>
            <p:blipFill>
              <a:blip r:embed="rId5"/>
              <a:stretch>
                <a:fillRect/>
              </a:stretch>
            </p:blipFill>
            <p:spPr>
              <a:xfrm>
                <a:off x="10995179" y="359783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23" name="Ink 22">
                <a:extLst>
                  <a:ext uri="{FF2B5EF4-FFF2-40B4-BE49-F238E27FC236}">
                    <a16:creationId xmlns:a16="http://schemas.microsoft.com/office/drawing/2014/main" id="{A83BA39E-525D-AAED-7032-0D7AD03BF6DD}"/>
                  </a:ext>
                </a:extLst>
              </p14:cNvPr>
              <p14:cNvContentPartPr/>
              <p14:nvPr/>
            </p14:nvContentPartPr>
            <p14:xfrm>
              <a:off x="11259059" y="3652282"/>
              <a:ext cx="360" cy="360"/>
            </p14:xfrm>
          </p:contentPart>
        </mc:Choice>
        <mc:Fallback xmlns="">
          <p:pic>
            <p:nvPicPr>
              <p:cNvPr id="23" name="Ink 22">
                <a:extLst>
                  <a:ext uri="{FF2B5EF4-FFF2-40B4-BE49-F238E27FC236}">
                    <a16:creationId xmlns:a16="http://schemas.microsoft.com/office/drawing/2014/main" id="{A83BA39E-525D-AAED-7032-0D7AD03BF6DD}"/>
                  </a:ext>
                </a:extLst>
              </p:cNvPr>
              <p:cNvPicPr/>
              <p:nvPr/>
            </p:nvPicPr>
            <p:blipFill>
              <a:blip r:embed="rId5"/>
              <a:stretch>
                <a:fillRect/>
              </a:stretch>
            </p:blipFill>
            <p:spPr>
              <a:xfrm>
                <a:off x="11241059" y="3634282"/>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25" name="Ink 24">
                <a:extLst>
                  <a:ext uri="{FF2B5EF4-FFF2-40B4-BE49-F238E27FC236}">
                    <a16:creationId xmlns:a16="http://schemas.microsoft.com/office/drawing/2014/main" id="{F0B87353-5124-C90B-FDAC-D5EB26A6E52E}"/>
                  </a:ext>
                </a:extLst>
              </p14:cNvPr>
              <p14:cNvContentPartPr/>
              <p14:nvPr/>
            </p14:nvContentPartPr>
            <p14:xfrm>
              <a:off x="11068259" y="4175275"/>
              <a:ext cx="360" cy="360"/>
            </p14:xfrm>
          </p:contentPart>
        </mc:Choice>
        <mc:Fallback xmlns="">
          <p:pic>
            <p:nvPicPr>
              <p:cNvPr id="25" name="Ink 24">
                <a:extLst>
                  <a:ext uri="{FF2B5EF4-FFF2-40B4-BE49-F238E27FC236}">
                    <a16:creationId xmlns:a16="http://schemas.microsoft.com/office/drawing/2014/main" id="{F0B87353-5124-C90B-FDAC-D5EB26A6E52E}"/>
                  </a:ext>
                </a:extLst>
              </p:cNvPr>
              <p:cNvPicPr/>
              <p:nvPr/>
            </p:nvPicPr>
            <p:blipFill>
              <a:blip r:embed="rId5"/>
              <a:stretch>
                <a:fillRect/>
              </a:stretch>
            </p:blipFill>
            <p:spPr>
              <a:xfrm>
                <a:off x="11050259" y="415727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26" name="Ink 25">
                <a:extLst>
                  <a:ext uri="{FF2B5EF4-FFF2-40B4-BE49-F238E27FC236}">
                    <a16:creationId xmlns:a16="http://schemas.microsoft.com/office/drawing/2014/main" id="{A1C89445-F61F-66FD-B43E-9BB9F2FE7EBE}"/>
                  </a:ext>
                </a:extLst>
              </p14:cNvPr>
              <p14:cNvContentPartPr/>
              <p14:nvPr/>
            </p14:nvContentPartPr>
            <p14:xfrm>
              <a:off x="11013179" y="3903115"/>
              <a:ext cx="360" cy="360"/>
            </p14:xfrm>
          </p:contentPart>
        </mc:Choice>
        <mc:Fallback xmlns="">
          <p:pic>
            <p:nvPicPr>
              <p:cNvPr id="26" name="Ink 25">
                <a:extLst>
                  <a:ext uri="{FF2B5EF4-FFF2-40B4-BE49-F238E27FC236}">
                    <a16:creationId xmlns:a16="http://schemas.microsoft.com/office/drawing/2014/main" id="{A1C89445-F61F-66FD-B43E-9BB9F2FE7EBE}"/>
                  </a:ext>
                </a:extLst>
              </p:cNvPr>
              <p:cNvPicPr/>
              <p:nvPr/>
            </p:nvPicPr>
            <p:blipFill>
              <a:blip r:embed="rId5"/>
              <a:stretch>
                <a:fillRect/>
              </a:stretch>
            </p:blipFill>
            <p:spPr>
              <a:xfrm>
                <a:off x="10995179" y="388511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27" name="Ink 26">
                <a:extLst>
                  <a:ext uri="{FF2B5EF4-FFF2-40B4-BE49-F238E27FC236}">
                    <a16:creationId xmlns:a16="http://schemas.microsoft.com/office/drawing/2014/main" id="{689F78E7-92E5-A90A-88A7-8608B8052BB0}"/>
                  </a:ext>
                </a:extLst>
              </p14:cNvPr>
              <p14:cNvContentPartPr/>
              <p14:nvPr/>
            </p14:nvContentPartPr>
            <p14:xfrm>
              <a:off x="11259419" y="3944155"/>
              <a:ext cx="360" cy="360"/>
            </p14:xfrm>
          </p:contentPart>
        </mc:Choice>
        <mc:Fallback xmlns="">
          <p:pic>
            <p:nvPicPr>
              <p:cNvPr id="27" name="Ink 26">
                <a:extLst>
                  <a:ext uri="{FF2B5EF4-FFF2-40B4-BE49-F238E27FC236}">
                    <a16:creationId xmlns:a16="http://schemas.microsoft.com/office/drawing/2014/main" id="{689F78E7-92E5-A90A-88A7-8608B8052BB0}"/>
                  </a:ext>
                </a:extLst>
              </p:cNvPr>
              <p:cNvPicPr/>
              <p:nvPr/>
            </p:nvPicPr>
            <p:blipFill>
              <a:blip r:embed="rId5"/>
              <a:stretch>
                <a:fillRect/>
              </a:stretch>
            </p:blipFill>
            <p:spPr>
              <a:xfrm>
                <a:off x="11241419" y="392615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30" name="Ink 29">
                <a:extLst>
                  <a:ext uri="{FF2B5EF4-FFF2-40B4-BE49-F238E27FC236}">
                    <a16:creationId xmlns:a16="http://schemas.microsoft.com/office/drawing/2014/main" id="{F1B119DF-875A-3F4D-2DCA-95A6A00D8B45}"/>
                  </a:ext>
                </a:extLst>
              </p14:cNvPr>
              <p14:cNvContentPartPr/>
              <p14:nvPr/>
            </p14:nvContentPartPr>
            <p14:xfrm>
              <a:off x="10931459" y="3738955"/>
              <a:ext cx="360" cy="360"/>
            </p14:xfrm>
          </p:contentPart>
        </mc:Choice>
        <mc:Fallback xmlns="">
          <p:pic>
            <p:nvPicPr>
              <p:cNvPr id="30" name="Ink 29">
                <a:extLst>
                  <a:ext uri="{FF2B5EF4-FFF2-40B4-BE49-F238E27FC236}">
                    <a16:creationId xmlns:a16="http://schemas.microsoft.com/office/drawing/2014/main" id="{F1B119DF-875A-3F4D-2DCA-95A6A00D8B45}"/>
                  </a:ext>
                </a:extLst>
              </p:cNvPr>
              <p:cNvPicPr/>
              <p:nvPr/>
            </p:nvPicPr>
            <p:blipFill>
              <a:blip r:embed="rId5"/>
              <a:stretch>
                <a:fillRect/>
              </a:stretch>
            </p:blipFill>
            <p:spPr>
              <a:xfrm>
                <a:off x="10913459" y="372095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31" name="Ink 30">
                <a:extLst>
                  <a:ext uri="{FF2B5EF4-FFF2-40B4-BE49-F238E27FC236}">
                    <a16:creationId xmlns:a16="http://schemas.microsoft.com/office/drawing/2014/main" id="{9DBCDC91-F130-5C84-91AF-D9CC7982EC85}"/>
                  </a:ext>
                </a:extLst>
              </p14:cNvPr>
              <p14:cNvContentPartPr/>
              <p14:nvPr/>
            </p14:nvContentPartPr>
            <p14:xfrm>
              <a:off x="11191379" y="3903115"/>
              <a:ext cx="360" cy="360"/>
            </p14:xfrm>
          </p:contentPart>
        </mc:Choice>
        <mc:Fallback xmlns="">
          <p:pic>
            <p:nvPicPr>
              <p:cNvPr id="31" name="Ink 30">
                <a:extLst>
                  <a:ext uri="{FF2B5EF4-FFF2-40B4-BE49-F238E27FC236}">
                    <a16:creationId xmlns:a16="http://schemas.microsoft.com/office/drawing/2014/main" id="{9DBCDC91-F130-5C84-91AF-D9CC7982EC85}"/>
                  </a:ext>
                </a:extLst>
              </p:cNvPr>
              <p:cNvPicPr/>
              <p:nvPr/>
            </p:nvPicPr>
            <p:blipFill>
              <a:blip r:embed="rId5"/>
              <a:stretch>
                <a:fillRect/>
              </a:stretch>
            </p:blipFill>
            <p:spPr>
              <a:xfrm>
                <a:off x="11173379" y="388511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32" name="Ink 31">
                <a:extLst>
                  <a:ext uri="{FF2B5EF4-FFF2-40B4-BE49-F238E27FC236}">
                    <a16:creationId xmlns:a16="http://schemas.microsoft.com/office/drawing/2014/main" id="{28A0461F-0FB2-B46F-EF35-AD2AD19E460C}"/>
                  </a:ext>
                </a:extLst>
              </p14:cNvPr>
              <p14:cNvContentPartPr/>
              <p14:nvPr/>
            </p14:nvContentPartPr>
            <p14:xfrm>
              <a:off x="11136299" y="3724915"/>
              <a:ext cx="360" cy="360"/>
            </p14:xfrm>
          </p:contentPart>
        </mc:Choice>
        <mc:Fallback xmlns="">
          <p:pic>
            <p:nvPicPr>
              <p:cNvPr id="32" name="Ink 31">
                <a:extLst>
                  <a:ext uri="{FF2B5EF4-FFF2-40B4-BE49-F238E27FC236}">
                    <a16:creationId xmlns:a16="http://schemas.microsoft.com/office/drawing/2014/main" id="{28A0461F-0FB2-B46F-EF35-AD2AD19E460C}"/>
                  </a:ext>
                </a:extLst>
              </p:cNvPr>
              <p:cNvPicPr/>
              <p:nvPr/>
            </p:nvPicPr>
            <p:blipFill>
              <a:blip r:embed="rId5"/>
              <a:stretch>
                <a:fillRect/>
              </a:stretch>
            </p:blipFill>
            <p:spPr>
              <a:xfrm>
                <a:off x="11118299" y="370691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33" name="Ink 32">
                <a:extLst>
                  <a:ext uri="{FF2B5EF4-FFF2-40B4-BE49-F238E27FC236}">
                    <a16:creationId xmlns:a16="http://schemas.microsoft.com/office/drawing/2014/main" id="{583CE9AD-D2C7-1D79-CBFE-5D46B1E1605C}"/>
                  </a:ext>
                </a:extLst>
              </p14:cNvPr>
              <p14:cNvContentPartPr/>
              <p14:nvPr/>
            </p14:nvContentPartPr>
            <p14:xfrm>
              <a:off x="11081579" y="3493075"/>
              <a:ext cx="360" cy="360"/>
            </p14:xfrm>
          </p:contentPart>
        </mc:Choice>
        <mc:Fallback xmlns="">
          <p:pic>
            <p:nvPicPr>
              <p:cNvPr id="33" name="Ink 32">
                <a:extLst>
                  <a:ext uri="{FF2B5EF4-FFF2-40B4-BE49-F238E27FC236}">
                    <a16:creationId xmlns:a16="http://schemas.microsoft.com/office/drawing/2014/main" id="{583CE9AD-D2C7-1D79-CBFE-5D46B1E1605C}"/>
                  </a:ext>
                </a:extLst>
              </p:cNvPr>
              <p:cNvPicPr/>
              <p:nvPr/>
            </p:nvPicPr>
            <p:blipFill>
              <a:blip r:embed="rId5"/>
              <a:stretch>
                <a:fillRect/>
              </a:stretch>
            </p:blipFill>
            <p:spPr>
              <a:xfrm>
                <a:off x="11063579" y="3475075"/>
                <a:ext cx="36000" cy="36000"/>
              </a:xfrm>
              <a:prstGeom prst="rect">
                <a:avLst/>
              </a:prstGeom>
            </p:spPr>
          </p:pic>
        </mc:Fallback>
      </mc:AlternateContent>
      <p:pic>
        <p:nvPicPr>
          <p:cNvPr id="21" name="Graphic 20" descr="Raised hand with solid fill">
            <a:extLst>
              <a:ext uri="{FF2B5EF4-FFF2-40B4-BE49-F238E27FC236}">
                <a16:creationId xmlns:a16="http://schemas.microsoft.com/office/drawing/2014/main" id="{4026A7A0-5FDE-73BF-651F-5E8DEF2A434F}"/>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rot="9665775">
            <a:off x="2224550" y="3263831"/>
            <a:ext cx="411480" cy="411480"/>
          </a:xfrm>
          <a:prstGeom prst="rect">
            <a:avLst/>
          </a:prstGeom>
        </p:spPr>
      </p:pic>
      <p:pic>
        <p:nvPicPr>
          <p:cNvPr id="36" name="Graphic 35" descr="Hand with solid fill">
            <a:extLst>
              <a:ext uri="{FF2B5EF4-FFF2-40B4-BE49-F238E27FC236}">
                <a16:creationId xmlns:a16="http://schemas.microsoft.com/office/drawing/2014/main" id="{30E14F27-EE74-1FD8-EED3-F7C638B3F1CD}"/>
              </a:ext>
            </a:extLst>
          </p:cNvPr>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rot="12157920">
            <a:off x="6185883" y="1356680"/>
            <a:ext cx="411480" cy="411480"/>
          </a:xfrm>
          <a:prstGeom prst="rect">
            <a:avLst/>
          </a:prstGeom>
        </p:spPr>
      </p:pic>
      <p:sp>
        <p:nvSpPr>
          <p:cNvPr id="37" name="Rectangle 36">
            <a:extLst>
              <a:ext uri="{FF2B5EF4-FFF2-40B4-BE49-F238E27FC236}">
                <a16:creationId xmlns:a16="http://schemas.microsoft.com/office/drawing/2014/main" id="{A1DDCE7C-A7AA-6C58-2C2D-16B6895ED20A}"/>
              </a:ext>
            </a:extLst>
          </p:cNvPr>
          <p:cNvSpPr/>
          <p:nvPr/>
        </p:nvSpPr>
        <p:spPr>
          <a:xfrm>
            <a:off x="7374285" y="1189119"/>
            <a:ext cx="271886" cy="538138"/>
          </a:xfrm>
          <a:custGeom>
            <a:avLst/>
            <a:gdLst>
              <a:gd name="connsiteX0" fmla="*/ 0 w 272247"/>
              <a:gd name="connsiteY0" fmla="*/ 0 h 341280"/>
              <a:gd name="connsiteX1" fmla="*/ 272247 w 272247"/>
              <a:gd name="connsiteY1" fmla="*/ 0 h 341280"/>
              <a:gd name="connsiteX2" fmla="*/ 272247 w 272247"/>
              <a:gd name="connsiteY2" fmla="*/ 341280 h 341280"/>
              <a:gd name="connsiteX3" fmla="*/ 0 w 272247"/>
              <a:gd name="connsiteY3" fmla="*/ 341280 h 341280"/>
              <a:gd name="connsiteX4" fmla="*/ 0 w 272247"/>
              <a:gd name="connsiteY4" fmla="*/ 0 h 341280"/>
              <a:gd name="connsiteX0" fmla="*/ 0 w 310993"/>
              <a:gd name="connsiteY0" fmla="*/ 54244 h 341280"/>
              <a:gd name="connsiteX1" fmla="*/ 310993 w 310993"/>
              <a:gd name="connsiteY1" fmla="*/ 0 h 341280"/>
              <a:gd name="connsiteX2" fmla="*/ 310993 w 310993"/>
              <a:gd name="connsiteY2" fmla="*/ 341280 h 341280"/>
              <a:gd name="connsiteX3" fmla="*/ 38746 w 310993"/>
              <a:gd name="connsiteY3" fmla="*/ 341280 h 341280"/>
              <a:gd name="connsiteX4" fmla="*/ 0 w 310993"/>
              <a:gd name="connsiteY4" fmla="*/ 54244 h 341280"/>
              <a:gd name="connsiteX0" fmla="*/ 0 w 310993"/>
              <a:gd name="connsiteY0" fmla="*/ 209227 h 496263"/>
              <a:gd name="connsiteX1" fmla="*/ 187007 w 310993"/>
              <a:gd name="connsiteY1" fmla="*/ 0 h 496263"/>
              <a:gd name="connsiteX2" fmla="*/ 310993 w 310993"/>
              <a:gd name="connsiteY2" fmla="*/ 496263 h 496263"/>
              <a:gd name="connsiteX3" fmla="*/ 38746 w 310993"/>
              <a:gd name="connsiteY3" fmla="*/ 496263 h 496263"/>
              <a:gd name="connsiteX4" fmla="*/ 0 w 310993"/>
              <a:gd name="connsiteY4" fmla="*/ 209227 h 496263"/>
              <a:gd name="connsiteX0" fmla="*/ 0 w 310993"/>
              <a:gd name="connsiteY0" fmla="*/ 209227 h 496263"/>
              <a:gd name="connsiteX1" fmla="*/ 124961 w 310993"/>
              <a:gd name="connsiteY1" fmla="*/ 0 h 496263"/>
              <a:gd name="connsiteX2" fmla="*/ 310993 w 310993"/>
              <a:gd name="connsiteY2" fmla="*/ 496263 h 496263"/>
              <a:gd name="connsiteX3" fmla="*/ 38746 w 310993"/>
              <a:gd name="connsiteY3" fmla="*/ 496263 h 496263"/>
              <a:gd name="connsiteX4" fmla="*/ 0 w 310993"/>
              <a:gd name="connsiteY4" fmla="*/ 209227 h 496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993" h="496263">
                <a:moveTo>
                  <a:pt x="0" y="209227"/>
                </a:moveTo>
                <a:lnTo>
                  <a:pt x="124961" y="0"/>
                </a:lnTo>
                <a:lnTo>
                  <a:pt x="310993" y="496263"/>
                </a:lnTo>
                <a:lnTo>
                  <a:pt x="38746" y="496263"/>
                </a:lnTo>
                <a:lnTo>
                  <a:pt x="0" y="209227"/>
                </a:lnTo>
                <a:close/>
              </a:path>
            </a:pathLst>
          </a:cu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5" name="Graphic 34" descr="Raised hand with solid fill">
            <a:extLst>
              <a:ext uri="{FF2B5EF4-FFF2-40B4-BE49-F238E27FC236}">
                <a16:creationId xmlns:a16="http://schemas.microsoft.com/office/drawing/2014/main" id="{CE8013F8-61D2-C589-1CB2-CD953DCFAFB3}"/>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rot="9665775">
            <a:off x="7191239" y="1364450"/>
            <a:ext cx="411480" cy="411480"/>
          </a:xfrm>
          <a:prstGeom prst="rect">
            <a:avLst/>
          </a:prstGeom>
        </p:spPr>
      </p:pic>
      <mc:AlternateContent xmlns:mc="http://schemas.openxmlformats.org/markup-compatibility/2006" xmlns:p14="http://schemas.microsoft.com/office/powerpoint/2010/main">
        <mc:Choice Requires="p14">
          <p:contentPart p14:bwMode="auto" r:id="rId34">
            <p14:nvContentPartPr>
              <p14:cNvPr id="39" name="Ink 38">
                <a:extLst>
                  <a:ext uri="{FF2B5EF4-FFF2-40B4-BE49-F238E27FC236}">
                    <a16:creationId xmlns:a16="http://schemas.microsoft.com/office/drawing/2014/main" id="{3C80B154-10F4-3C6A-520B-F69251A27BA9}"/>
                  </a:ext>
                </a:extLst>
              </p14:cNvPr>
              <p14:cNvContentPartPr/>
              <p14:nvPr/>
            </p14:nvContentPartPr>
            <p14:xfrm>
              <a:off x="7415646" y="1580479"/>
              <a:ext cx="360" cy="360"/>
            </p14:xfrm>
          </p:contentPart>
        </mc:Choice>
        <mc:Fallback xmlns="">
          <p:pic>
            <p:nvPicPr>
              <p:cNvPr id="39" name="Ink 38">
                <a:extLst>
                  <a:ext uri="{FF2B5EF4-FFF2-40B4-BE49-F238E27FC236}">
                    <a16:creationId xmlns:a16="http://schemas.microsoft.com/office/drawing/2014/main" id="{3C80B154-10F4-3C6A-520B-F69251A27BA9}"/>
                  </a:ext>
                </a:extLst>
              </p:cNvPr>
              <p:cNvPicPr/>
              <p:nvPr/>
            </p:nvPicPr>
            <p:blipFill>
              <a:blip r:embed="rId5"/>
              <a:stretch>
                <a:fillRect/>
              </a:stretch>
            </p:blipFill>
            <p:spPr>
              <a:xfrm>
                <a:off x="7397646" y="1562479"/>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42" name="Ink 41">
                <a:extLst>
                  <a:ext uri="{FF2B5EF4-FFF2-40B4-BE49-F238E27FC236}">
                    <a16:creationId xmlns:a16="http://schemas.microsoft.com/office/drawing/2014/main" id="{9CB71A32-D1A2-C2CA-3143-2DBB71C4B7F0}"/>
                  </a:ext>
                </a:extLst>
              </p14:cNvPr>
              <p14:cNvContentPartPr/>
              <p14:nvPr/>
            </p14:nvContentPartPr>
            <p14:xfrm>
              <a:off x="7315206" y="1580479"/>
              <a:ext cx="360" cy="360"/>
            </p14:xfrm>
          </p:contentPart>
        </mc:Choice>
        <mc:Fallback xmlns="">
          <p:pic>
            <p:nvPicPr>
              <p:cNvPr id="42" name="Ink 41">
                <a:extLst>
                  <a:ext uri="{FF2B5EF4-FFF2-40B4-BE49-F238E27FC236}">
                    <a16:creationId xmlns:a16="http://schemas.microsoft.com/office/drawing/2014/main" id="{9CB71A32-D1A2-C2CA-3143-2DBB71C4B7F0}"/>
                  </a:ext>
                </a:extLst>
              </p:cNvPr>
              <p:cNvPicPr/>
              <p:nvPr/>
            </p:nvPicPr>
            <p:blipFill>
              <a:blip r:embed="rId5"/>
              <a:stretch>
                <a:fillRect/>
              </a:stretch>
            </p:blipFill>
            <p:spPr>
              <a:xfrm>
                <a:off x="7297206" y="1562479"/>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43" name="Ink 42">
                <a:extLst>
                  <a:ext uri="{FF2B5EF4-FFF2-40B4-BE49-F238E27FC236}">
                    <a16:creationId xmlns:a16="http://schemas.microsoft.com/office/drawing/2014/main" id="{62A47182-9796-EABB-2C0C-FDC217D26497}"/>
                  </a:ext>
                </a:extLst>
              </p14:cNvPr>
              <p14:cNvContentPartPr/>
              <p14:nvPr/>
            </p14:nvContentPartPr>
            <p14:xfrm>
              <a:off x="7415646" y="1487599"/>
              <a:ext cx="360" cy="360"/>
            </p14:xfrm>
          </p:contentPart>
        </mc:Choice>
        <mc:Fallback xmlns="">
          <p:pic>
            <p:nvPicPr>
              <p:cNvPr id="43" name="Ink 42">
                <a:extLst>
                  <a:ext uri="{FF2B5EF4-FFF2-40B4-BE49-F238E27FC236}">
                    <a16:creationId xmlns:a16="http://schemas.microsoft.com/office/drawing/2014/main" id="{62A47182-9796-EABB-2C0C-FDC217D26497}"/>
                  </a:ext>
                </a:extLst>
              </p:cNvPr>
              <p:cNvPicPr/>
              <p:nvPr/>
            </p:nvPicPr>
            <p:blipFill>
              <a:blip r:embed="rId5"/>
              <a:stretch>
                <a:fillRect/>
              </a:stretch>
            </p:blipFill>
            <p:spPr>
              <a:xfrm>
                <a:off x="7397646" y="1469599"/>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44" name="Ink 43">
                <a:extLst>
                  <a:ext uri="{FF2B5EF4-FFF2-40B4-BE49-F238E27FC236}">
                    <a16:creationId xmlns:a16="http://schemas.microsoft.com/office/drawing/2014/main" id="{D01F394A-5D6C-7711-4D10-BED2CE07EA7D}"/>
                  </a:ext>
                </a:extLst>
              </p14:cNvPr>
              <p14:cNvContentPartPr/>
              <p14:nvPr/>
            </p14:nvContentPartPr>
            <p14:xfrm>
              <a:off x="6478206" y="1588039"/>
              <a:ext cx="360" cy="360"/>
            </p14:xfrm>
          </p:contentPart>
        </mc:Choice>
        <mc:Fallback xmlns="">
          <p:pic>
            <p:nvPicPr>
              <p:cNvPr id="44" name="Ink 43">
                <a:extLst>
                  <a:ext uri="{FF2B5EF4-FFF2-40B4-BE49-F238E27FC236}">
                    <a16:creationId xmlns:a16="http://schemas.microsoft.com/office/drawing/2014/main" id="{D01F394A-5D6C-7711-4D10-BED2CE07EA7D}"/>
                  </a:ext>
                </a:extLst>
              </p:cNvPr>
              <p:cNvPicPr/>
              <p:nvPr/>
            </p:nvPicPr>
            <p:blipFill>
              <a:blip r:embed="rId5"/>
              <a:stretch>
                <a:fillRect/>
              </a:stretch>
            </p:blipFill>
            <p:spPr>
              <a:xfrm>
                <a:off x="6460206" y="1570039"/>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45" name="Ink 44">
                <a:extLst>
                  <a:ext uri="{FF2B5EF4-FFF2-40B4-BE49-F238E27FC236}">
                    <a16:creationId xmlns:a16="http://schemas.microsoft.com/office/drawing/2014/main" id="{913607C5-82AA-EE3B-3643-FF6D4343E24E}"/>
                  </a:ext>
                </a:extLst>
              </p14:cNvPr>
              <p14:cNvContentPartPr/>
              <p14:nvPr/>
            </p14:nvContentPartPr>
            <p14:xfrm>
              <a:off x="6400446" y="1448719"/>
              <a:ext cx="360" cy="360"/>
            </p14:xfrm>
          </p:contentPart>
        </mc:Choice>
        <mc:Fallback xmlns="">
          <p:pic>
            <p:nvPicPr>
              <p:cNvPr id="45" name="Ink 44">
                <a:extLst>
                  <a:ext uri="{FF2B5EF4-FFF2-40B4-BE49-F238E27FC236}">
                    <a16:creationId xmlns:a16="http://schemas.microsoft.com/office/drawing/2014/main" id="{913607C5-82AA-EE3B-3643-FF6D4343E24E}"/>
                  </a:ext>
                </a:extLst>
              </p:cNvPr>
              <p:cNvPicPr/>
              <p:nvPr/>
            </p:nvPicPr>
            <p:blipFill>
              <a:blip r:embed="rId5"/>
              <a:stretch>
                <a:fillRect/>
              </a:stretch>
            </p:blipFill>
            <p:spPr>
              <a:xfrm>
                <a:off x="6382446" y="1430719"/>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46" name="Ink 45">
                <a:extLst>
                  <a:ext uri="{FF2B5EF4-FFF2-40B4-BE49-F238E27FC236}">
                    <a16:creationId xmlns:a16="http://schemas.microsoft.com/office/drawing/2014/main" id="{6B6979B2-5A93-DE94-90C6-AA37A0B93A51}"/>
                  </a:ext>
                </a:extLst>
              </p14:cNvPr>
              <p14:cNvContentPartPr/>
              <p14:nvPr/>
            </p14:nvContentPartPr>
            <p14:xfrm>
              <a:off x="6307926" y="1595959"/>
              <a:ext cx="360" cy="360"/>
            </p14:xfrm>
          </p:contentPart>
        </mc:Choice>
        <mc:Fallback xmlns="">
          <p:pic>
            <p:nvPicPr>
              <p:cNvPr id="46" name="Ink 45">
                <a:extLst>
                  <a:ext uri="{FF2B5EF4-FFF2-40B4-BE49-F238E27FC236}">
                    <a16:creationId xmlns:a16="http://schemas.microsoft.com/office/drawing/2014/main" id="{6B6979B2-5A93-DE94-90C6-AA37A0B93A51}"/>
                  </a:ext>
                </a:extLst>
              </p:cNvPr>
              <p:cNvPicPr/>
              <p:nvPr/>
            </p:nvPicPr>
            <p:blipFill>
              <a:blip r:embed="rId5"/>
              <a:stretch>
                <a:fillRect/>
              </a:stretch>
            </p:blipFill>
            <p:spPr>
              <a:xfrm>
                <a:off x="6289926" y="1577959"/>
                <a:ext cx="36000" cy="36000"/>
              </a:xfrm>
              <a:prstGeom prst="rect">
                <a:avLst/>
              </a:prstGeom>
            </p:spPr>
          </p:pic>
        </mc:Fallback>
      </mc:AlternateContent>
      <p:pic>
        <p:nvPicPr>
          <p:cNvPr id="47" name="Graphic 46" descr="Hand with solid fill">
            <a:extLst>
              <a:ext uri="{FF2B5EF4-FFF2-40B4-BE49-F238E27FC236}">
                <a16:creationId xmlns:a16="http://schemas.microsoft.com/office/drawing/2014/main" id="{E7FFC5F9-8658-6C56-89C5-E102C7F11EBC}"/>
              </a:ext>
            </a:extLst>
          </p:cNvPr>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rot="12157920">
            <a:off x="10489890" y="3767132"/>
            <a:ext cx="274320" cy="274320"/>
          </a:xfrm>
          <a:prstGeom prst="rect">
            <a:avLst/>
          </a:prstGeom>
        </p:spPr>
      </p:pic>
      <p:pic>
        <p:nvPicPr>
          <p:cNvPr id="48" name="Graphic 47" descr="Raised hand with solid fill">
            <a:extLst>
              <a:ext uri="{FF2B5EF4-FFF2-40B4-BE49-F238E27FC236}">
                <a16:creationId xmlns:a16="http://schemas.microsoft.com/office/drawing/2014/main" id="{9DB51E72-DD78-5FCB-85E2-F58E202D08AD}"/>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rot="10800000">
            <a:off x="10484066" y="4012079"/>
            <a:ext cx="274320" cy="274320"/>
          </a:xfrm>
          <a:prstGeom prst="rect">
            <a:avLst/>
          </a:prstGeom>
        </p:spPr>
      </p:pic>
      <mc:AlternateContent xmlns:mc="http://schemas.openxmlformats.org/markup-compatibility/2006" xmlns:p14="http://schemas.microsoft.com/office/powerpoint/2010/main">
        <mc:Choice Requires="p14">
          <p:contentPart p14:bwMode="auto" r:id="rId40">
            <p14:nvContentPartPr>
              <p14:cNvPr id="49" name="Ink 48">
                <a:extLst>
                  <a:ext uri="{FF2B5EF4-FFF2-40B4-BE49-F238E27FC236}">
                    <a16:creationId xmlns:a16="http://schemas.microsoft.com/office/drawing/2014/main" id="{AFFE06EF-06E7-3C10-94E1-F40FF7B202E0}"/>
                  </a:ext>
                </a:extLst>
              </p14:cNvPr>
              <p14:cNvContentPartPr/>
              <p14:nvPr/>
            </p14:nvContentPartPr>
            <p14:xfrm>
              <a:off x="10616406" y="3951799"/>
              <a:ext cx="360" cy="360"/>
            </p14:xfrm>
          </p:contentPart>
        </mc:Choice>
        <mc:Fallback xmlns="">
          <p:pic>
            <p:nvPicPr>
              <p:cNvPr id="49" name="Ink 48">
                <a:extLst>
                  <a:ext uri="{FF2B5EF4-FFF2-40B4-BE49-F238E27FC236}">
                    <a16:creationId xmlns:a16="http://schemas.microsoft.com/office/drawing/2014/main" id="{AFFE06EF-06E7-3C10-94E1-F40FF7B202E0}"/>
                  </a:ext>
                </a:extLst>
              </p:cNvPr>
              <p:cNvPicPr/>
              <p:nvPr/>
            </p:nvPicPr>
            <p:blipFill>
              <a:blip r:embed="rId41"/>
              <a:stretch>
                <a:fillRect/>
              </a:stretch>
            </p:blipFill>
            <p:spPr>
              <a:xfrm>
                <a:off x="10610286" y="3945679"/>
                <a:ext cx="12600" cy="12600"/>
              </a:xfrm>
              <a:prstGeom prst="rect">
                <a:avLst/>
              </a:prstGeom>
            </p:spPr>
          </p:pic>
        </mc:Fallback>
      </mc:AlternateContent>
      <p:grpSp>
        <p:nvGrpSpPr>
          <p:cNvPr id="58" name="Group 57">
            <a:extLst>
              <a:ext uri="{FF2B5EF4-FFF2-40B4-BE49-F238E27FC236}">
                <a16:creationId xmlns:a16="http://schemas.microsoft.com/office/drawing/2014/main" id="{056ED962-2424-EC50-C70B-905F74729DC8}"/>
              </a:ext>
            </a:extLst>
          </p:cNvPr>
          <p:cNvGrpSpPr/>
          <p:nvPr/>
        </p:nvGrpSpPr>
        <p:grpSpPr>
          <a:xfrm>
            <a:off x="10623606" y="3843079"/>
            <a:ext cx="23760" cy="360"/>
            <a:chOff x="10623606" y="3843079"/>
            <a:chExt cx="23760" cy="360"/>
          </a:xfrm>
        </p:grpSpPr>
        <mc:AlternateContent xmlns:mc="http://schemas.openxmlformats.org/markup-compatibility/2006" xmlns:p14="http://schemas.microsoft.com/office/powerpoint/2010/main">
          <mc:Choice Requires="p14">
            <p:contentPart p14:bwMode="auto" r:id="rId42">
              <p14:nvContentPartPr>
                <p14:cNvPr id="50" name="Ink 49">
                  <a:extLst>
                    <a:ext uri="{FF2B5EF4-FFF2-40B4-BE49-F238E27FC236}">
                      <a16:creationId xmlns:a16="http://schemas.microsoft.com/office/drawing/2014/main" id="{E216D556-0DB8-0E5F-394D-1594A58F35B2}"/>
                    </a:ext>
                  </a:extLst>
                </p14:cNvPr>
                <p14:cNvContentPartPr/>
                <p14:nvPr/>
              </p14:nvContentPartPr>
              <p14:xfrm>
                <a:off x="10647006" y="3843079"/>
                <a:ext cx="360" cy="360"/>
              </p14:xfrm>
            </p:contentPart>
          </mc:Choice>
          <mc:Fallback xmlns="">
            <p:pic>
              <p:nvPicPr>
                <p:cNvPr id="50" name="Ink 49">
                  <a:extLst>
                    <a:ext uri="{FF2B5EF4-FFF2-40B4-BE49-F238E27FC236}">
                      <a16:creationId xmlns:a16="http://schemas.microsoft.com/office/drawing/2014/main" id="{E216D556-0DB8-0E5F-394D-1594A58F35B2}"/>
                    </a:ext>
                  </a:extLst>
                </p:cNvPr>
                <p:cNvPicPr/>
                <p:nvPr/>
              </p:nvPicPr>
              <p:blipFill>
                <a:blip r:embed="rId41"/>
                <a:stretch>
                  <a:fillRect/>
                </a:stretch>
              </p:blipFill>
              <p:spPr>
                <a:xfrm>
                  <a:off x="10640886" y="3836959"/>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51" name="Ink 50">
                  <a:extLst>
                    <a:ext uri="{FF2B5EF4-FFF2-40B4-BE49-F238E27FC236}">
                      <a16:creationId xmlns:a16="http://schemas.microsoft.com/office/drawing/2014/main" id="{586D2970-6750-E277-55F5-D3BC253B4241}"/>
                    </a:ext>
                  </a:extLst>
                </p14:cNvPr>
                <p14:cNvContentPartPr/>
                <p14:nvPr/>
              </p14:nvContentPartPr>
              <p14:xfrm>
                <a:off x="10623606" y="3843079"/>
                <a:ext cx="360" cy="360"/>
              </p14:xfrm>
            </p:contentPart>
          </mc:Choice>
          <mc:Fallback xmlns="">
            <p:pic>
              <p:nvPicPr>
                <p:cNvPr id="51" name="Ink 50">
                  <a:extLst>
                    <a:ext uri="{FF2B5EF4-FFF2-40B4-BE49-F238E27FC236}">
                      <a16:creationId xmlns:a16="http://schemas.microsoft.com/office/drawing/2014/main" id="{586D2970-6750-E277-55F5-D3BC253B4241}"/>
                    </a:ext>
                  </a:extLst>
                </p:cNvPr>
                <p:cNvPicPr/>
                <p:nvPr/>
              </p:nvPicPr>
              <p:blipFill>
                <a:blip r:embed="rId41"/>
                <a:stretch>
                  <a:fillRect/>
                </a:stretch>
              </p:blipFill>
              <p:spPr>
                <a:xfrm>
                  <a:off x="10617486" y="3836959"/>
                  <a:ext cx="12600" cy="126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44">
            <p14:nvContentPartPr>
              <p14:cNvPr id="52" name="Ink 51">
                <a:extLst>
                  <a:ext uri="{FF2B5EF4-FFF2-40B4-BE49-F238E27FC236}">
                    <a16:creationId xmlns:a16="http://schemas.microsoft.com/office/drawing/2014/main" id="{EC51622A-5735-9ADB-1154-22F067140675}"/>
                  </a:ext>
                </a:extLst>
              </p14:cNvPr>
              <p14:cNvContentPartPr/>
              <p14:nvPr/>
            </p14:nvContentPartPr>
            <p14:xfrm>
              <a:off x="10647006" y="4183999"/>
              <a:ext cx="360" cy="360"/>
            </p14:xfrm>
          </p:contentPart>
        </mc:Choice>
        <mc:Fallback xmlns="">
          <p:pic>
            <p:nvPicPr>
              <p:cNvPr id="52" name="Ink 51">
                <a:extLst>
                  <a:ext uri="{FF2B5EF4-FFF2-40B4-BE49-F238E27FC236}">
                    <a16:creationId xmlns:a16="http://schemas.microsoft.com/office/drawing/2014/main" id="{EC51622A-5735-9ADB-1154-22F067140675}"/>
                  </a:ext>
                </a:extLst>
              </p:cNvPr>
              <p:cNvPicPr/>
              <p:nvPr/>
            </p:nvPicPr>
            <p:blipFill>
              <a:blip r:embed="rId41"/>
              <a:stretch>
                <a:fillRect/>
              </a:stretch>
            </p:blipFill>
            <p:spPr>
              <a:xfrm>
                <a:off x="10640886" y="4177879"/>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53" name="Ink 52">
                <a:extLst>
                  <a:ext uri="{FF2B5EF4-FFF2-40B4-BE49-F238E27FC236}">
                    <a16:creationId xmlns:a16="http://schemas.microsoft.com/office/drawing/2014/main" id="{320B8AB3-9E1A-B1DE-8B18-84BA914621F8}"/>
                  </a:ext>
                </a:extLst>
              </p14:cNvPr>
              <p14:cNvContentPartPr/>
              <p14:nvPr/>
            </p14:nvContentPartPr>
            <p14:xfrm>
              <a:off x="10647006" y="4021279"/>
              <a:ext cx="360" cy="7920"/>
            </p14:xfrm>
          </p:contentPart>
        </mc:Choice>
        <mc:Fallback xmlns="">
          <p:pic>
            <p:nvPicPr>
              <p:cNvPr id="53" name="Ink 52">
                <a:extLst>
                  <a:ext uri="{FF2B5EF4-FFF2-40B4-BE49-F238E27FC236}">
                    <a16:creationId xmlns:a16="http://schemas.microsoft.com/office/drawing/2014/main" id="{320B8AB3-9E1A-B1DE-8B18-84BA914621F8}"/>
                  </a:ext>
                </a:extLst>
              </p:cNvPr>
              <p:cNvPicPr/>
              <p:nvPr/>
            </p:nvPicPr>
            <p:blipFill>
              <a:blip r:embed="rId46"/>
              <a:stretch>
                <a:fillRect/>
              </a:stretch>
            </p:blipFill>
            <p:spPr>
              <a:xfrm>
                <a:off x="10640886" y="4015425"/>
                <a:ext cx="12600" cy="19628"/>
              </a:xfrm>
              <a:prstGeom prst="rect">
                <a:avLst/>
              </a:prstGeom>
            </p:spPr>
          </p:pic>
        </mc:Fallback>
      </mc:AlternateContent>
      <p:grpSp>
        <p:nvGrpSpPr>
          <p:cNvPr id="57" name="Group 56">
            <a:extLst>
              <a:ext uri="{FF2B5EF4-FFF2-40B4-BE49-F238E27FC236}">
                <a16:creationId xmlns:a16="http://schemas.microsoft.com/office/drawing/2014/main" id="{3D0D9654-9E72-3748-5D67-D5842443F087}"/>
              </a:ext>
            </a:extLst>
          </p:cNvPr>
          <p:cNvGrpSpPr/>
          <p:nvPr/>
        </p:nvGrpSpPr>
        <p:grpSpPr>
          <a:xfrm>
            <a:off x="10577526" y="4137559"/>
            <a:ext cx="39240" cy="8280"/>
            <a:chOff x="10577526" y="4137559"/>
            <a:chExt cx="39240" cy="8280"/>
          </a:xfrm>
        </p:grpSpPr>
        <mc:AlternateContent xmlns:mc="http://schemas.openxmlformats.org/markup-compatibility/2006" xmlns:p14="http://schemas.microsoft.com/office/powerpoint/2010/main">
          <mc:Choice Requires="p14">
            <p:contentPart p14:bwMode="auto" r:id="rId47">
              <p14:nvContentPartPr>
                <p14:cNvPr id="54" name="Ink 53">
                  <a:extLst>
                    <a:ext uri="{FF2B5EF4-FFF2-40B4-BE49-F238E27FC236}">
                      <a16:creationId xmlns:a16="http://schemas.microsoft.com/office/drawing/2014/main" id="{027AB016-D5C7-9BCB-B8E4-C0380623A7AF}"/>
                    </a:ext>
                  </a:extLst>
                </p14:cNvPr>
                <p14:cNvContentPartPr/>
                <p14:nvPr/>
              </p14:nvContentPartPr>
              <p14:xfrm>
                <a:off x="10616406" y="4145479"/>
                <a:ext cx="360" cy="360"/>
              </p14:xfrm>
            </p:contentPart>
          </mc:Choice>
          <mc:Fallback xmlns="">
            <p:pic>
              <p:nvPicPr>
                <p:cNvPr id="54" name="Ink 53">
                  <a:extLst>
                    <a:ext uri="{FF2B5EF4-FFF2-40B4-BE49-F238E27FC236}">
                      <a16:creationId xmlns:a16="http://schemas.microsoft.com/office/drawing/2014/main" id="{027AB016-D5C7-9BCB-B8E4-C0380623A7AF}"/>
                    </a:ext>
                  </a:extLst>
                </p:cNvPr>
                <p:cNvPicPr/>
                <p:nvPr/>
              </p:nvPicPr>
              <p:blipFill>
                <a:blip r:embed="rId41"/>
                <a:stretch>
                  <a:fillRect/>
                </a:stretch>
              </p:blipFill>
              <p:spPr>
                <a:xfrm>
                  <a:off x="10610286" y="4139359"/>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55" name="Ink 54">
                  <a:extLst>
                    <a:ext uri="{FF2B5EF4-FFF2-40B4-BE49-F238E27FC236}">
                      <a16:creationId xmlns:a16="http://schemas.microsoft.com/office/drawing/2014/main" id="{A714C44B-B2B9-940B-D7B7-152CB14B6BAD}"/>
                    </a:ext>
                  </a:extLst>
                </p14:cNvPr>
                <p14:cNvContentPartPr/>
                <p14:nvPr/>
              </p14:nvContentPartPr>
              <p14:xfrm>
                <a:off x="10577526" y="4137559"/>
                <a:ext cx="360" cy="360"/>
              </p14:xfrm>
            </p:contentPart>
          </mc:Choice>
          <mc:Fallback xmlns="">
            <p:pic>
              <p:nvPicPr>
                <p:cNvPr id="55" name="Ink 54">
                  <a:extLst>
                    <a:ext uri="{FF2B5EF4-FFF2-40B4-BE49-F238E27FC236}">
                      <a16:creationId xmlns:a16="http://schemas.microsoft.com/office/drawing/2014/main" id="{A714C44B-B2B9-940B-D7B7-152CB14B6BAD}"/>
                    </a:ext>
                  </a:extLst>
                </p:cNvPr>
                <p:cNvPicPr/>
                <p:nvPr/>
              </p:nvPicPr>
              <p:blipFill>
                <a:blip r:embed="rId41"/>
                <a:stretch>
                  <a:fillRect/>
                </a:stretch>
              </p:blipFill>
              <p:spPr>
                <a:xfrm>
                  <a:off x="10571406" y="4131439"/>
                  <a:ext cx="12600" cy="126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49">
            <p14:nvContentPartPr>
              <p14:cNvPr id="56" name="Ink 55">
                <a:extLst>
                  <a:ext uri="{FF2B5EF4-FFF2-40B4-BE49-F238E27FC236}">
                    <a16:creationId xmlns:a16="http://schemas.microsoft.com/office/drawing/2014/main" id="{6D1BB532-D138-7622-881B-F84BE63F8EB3}"/>
                  </a:ext>
                </a:extLst>
              </p14:cNvPr>
              <p14:cNvContentPartPr/>
              <p14:nvPr/>
            </p14:nvContentPartPr>
            <p14:xfrm>
              <a:off x="10654926" y="4092919"/>
              <a:ext cx="7560" cy="14400"/>
            </p14:xfrm>
          </p:contentPart>
        </mc:Choice>
        <mc:Fallback xmlns="">
          <p:pic>
            <p:nvPicPr>
              <p:cNvPr id="56" name="Ink 55">
                <a:extLst>
                  <a:ext uri="{FF2B5EF4-FFF2-40B4-BE49-F238E27FC236}">
                    <a16:creationId xmlns:a16="http://schemas.microsoft.com/office/drawing/2014/main" id="{6D1BB532-D138-7622-881B-F84BE63F8EB3}"/>
                  </a:ext>
                </a:extLst>
              </p:cNvPr>
              <p:cNvPicPr/>
              <p:nvPr/>
            </p:nvPicPr>
            <p:blipFill>
              <a:blip r:embed="rId50"/>
              <a:stretch>
                <a:fillRect/>
              </a:stretch>
            </p:blipFill>
            <p:spPr>
              <a:xfrm>
                <a:off x="10648806" y="4086799"/>
                <a:ext cx="19800" cy="26640"/>
              </a:xfrm>
              <a:prstGeom prst="rect">
                <a:avLst/>
              </a:prstGeom>
            </p:spPr>
          </p:pic>
        </mc:Fallback>
      </mc:AlternateContent>
      <p:sp>
        <p:nvSpPr>
          <p:cNvPr id="59" name="Rectangle 58">
            <a:extLst>
              <a:ext uri="{FF2B5EF4-FFF2-40B4-BE49-F238E27FC236}">
                <a16:creationId xmlns:a16="http://schemas.microsoft.com/office/drawing/2014/main" id="{E5EF88A5-D844-0496-011E-DF5719DDD837}"/>
              </a:ext>
            </a:extLst>
          </p:cNvPr>
          <p:cNvSpPr/>
          <p:nvPr/>
        </p:nvSpPr>
        <p:spPr>
          <a:xfrm>
            <a:off x="1247613" y="3469571"/>
            <a:ext cx="222395" cy="174263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Graphic 2" descr="Hand with solid fill">
            <a:extLst>
              <a:ext uri="{FF2B5EF4-FFF2-40B4-BE49-F238E27FC236}">
                <a16:creationId xmlns:a16="http://schemas.microsoft.com/office/drawing/2014/main" id="{13E67830-5ACD-85F2-7406-6F15E4A026A2}"/>
              </a:ext>
            </a:extLst>
          </p:cNvPr>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rot="12157920">
            <a:off x="1118669" y="3271600"/>
            <a:ext cx="411480" cy="411480"/>
          </a:xfrm>
          <a:prstGeom prst="rect">
            <a:avLst/>
          </a:prstGeom>
        </p:spPr>
      </p:pic>
      <p:pic>
        <p:nvPicPr>
          <p:cNvPr id="60" name="Graphic 59" descr="Sanitizer with solid fill">
            <a:extLst>
              <a:ext uri="{FF2B5EF4-FFF2-40B4-BE49-F238E27FC236}">
                <a16:creationId xmlns:a16="http://schemas.microsoft.com/office/drawing/2014/main" id="{35A1656E-51C5-A068-219D-3F64FB513B79}"/>
              </a:ext>
            </a:extLst>
          </p:cNvPr>
          <p:cNvPicPr>
            <a:picLocks noChangeAspect="1"/>
          </p:cNvPicPr>
          <p:nvPr/>
        </p:nvPicPr>
        <p:blipFill>
          <a:blip r:embed="rId51">
            <a:extLst>
              <a:ext uri="{28A0092B-C50C-407E-A947-70E740481C1C}">
                <a14:useLocalDpi xmlns:a14="http://schemas.microsoft.com/office/drawing/2010/main" val="0"/>
              </a:ext>
              <a:ext uri="{96DAC541-7B7A-43D3-8B79-37D633B846F1}">
                <asvg:svgBlip xmlns:asvg="http://schemas.microsoft.com/office/drawing/2016/SVG/main" r:embed="rId52"/>
              </a:ext>
            </a:extLst>
          </a:blip>
          <a:stretch>
            <a:fillRect/>
          </a:stretch>
        </p:blipFill>
        <p:spPr>
          <a:xfrm rot="20785282">
            <a:off x="10608725" y="2730533"/>
            <a:ext cx="808907" cy="808907"/>
          </a:xfrm>
          <a:prstGeom prst="rect">
            <a:avLst/>
          </a:prstGeom>
        </p:spPr>
      </p:pic>
      <p:sp>
        <p:nvSpPr>
          <p:cNvPr id="24" name="Rectangle: Rounded Corners 23">
            <a:extLst>
              <a:ext uri="{FF2B5EF4-FFF2-40B4-BE49-F238E27FC236}">
                <a16:creationId xmlns:a16="http://schemas.microsoft.com/office/drawing/2014/main" id="{A07EC4E7-8762-7BEA-6E62-CEED5BC89C37}"/>
              </a:ext>
            </a:extLst>
          </p:cNvPr>
          <p:cNvSpPr/>
          <p:nvPr/>
        </p:nvSpPr>
        <p:spPr>
          <a:xfrm>
            <a:off x="4232519" y="3623129"/>
            <a:ext cx="3780070" cy="3228266"/>
          </a:xfrm>
          <a:prstGeom prst="roundRect">
            <a:avLst/>
          </a:prstGeom>
          <a:noFill/>
          <a:ln w="571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807356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860C45D-DED3-66D6-681F-5BA1F0BD8085}"/>
              </a:ext>
            </a:extLst>
          </p:cNvPr>
          <p:cNvSpPr>
            <a:spLocks noGrp="1"/>
          </p:cNvSpPr>
          <p:nvPr>
            <p:ph type="sldNum" sz="quarter" idx="12"/>
          </p:nvPr>
        </p:nvSpPr>
        <p:spPr/>
        <p:txBody>
          <a:bodyPr/>
          <a:lstStyle/>
          <a:p>
            <a:fld id="{2D8F6137-44E2-4FFF-B6E0-720968525C04}" type="slidenum">
              <a:rPr lang="en-US" smtClean="0"/>
              <a:t>21</a:t>
            </a:fld>
            <a:endParaRPr lang="en-US" dirty="0"/>
          </a:p>
        </p:txBody>
      </p:sp>
      <p:pic>
        <p:nvPicPr>
          <p:cNvPr id="4" name="Picture 3" descr="A group of people standing in different poses&#10;&#10;Description automatically generated">
            <a:extLst>
              <a:ext uri="{FF2B5EF4-FFF2-40B4-BE49-F238E27FC236}">
                <a16:creationId xmlns:a16="http://schemas.microsoft.com/office/drawing/2014/main" id="{E0922892-3E60-7EF4-6263-75DF23E15C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821" y="-11311"/>
            <a:ext cx="12192000" cy="6858000"/>
          </a:xfrm>
          <a:prstGeom prst="rect">
            <a:avLst/>
          </a:prstGeom>
        </p:spPr>
      </p:pic>
      <mc:AlternateContent xmlns:mc="http://schemas.openxmlformats.org/markup-compatibility/2006" xmlns:p14="http://schemas.microsoft.com/office/powerpoint/2010/main">
        <mc:Choice Requires="p14">
          <p:contentPart p14:bwMode="auto" r:id="rId4">
            <p14:nvContentPartPr>
              <p14:cNvPr id="5" name="Ink 4">
                <a:extLst>
                  <a:ext uri="{FF2B5EF4-FFF2-40B4-BE49-F238E27FC236}">
                    <a16:creationId xmlns:a16="http://schemas.microsoft.com/office/drawing/2014/main" id="{6D04898E-516F-1BDC-9C6A-D1F88FA9730F}"/>
                  </a:ext>
                </a:extLst>
              </p14:cNvPr>
              <p14:cNvContentPartPr/>
              <p14:nvPr/>
            </p14:nvContentPartPr>
            <p14:xfrm>
              <a:off x="5526779" y="2265115"/>
              <a:ext cx="360" cy="360"/>
            </p14:xfrm>
          </p:contentPart>
        </mc:Choice>
        <mc:Fallback xmlns="">
          <p:pic>
            <p:nvPicPr>
              <p:cNvPr id="5" name="Ink 4">
                <a:extLst>
                  <a:ext uri="{FF2B5EF4-FFF2-40B4-BE49-F238E27FC236}">
                    <a16:creationId xmlns:a16="http://schemas.microsoft.com/office/drawing/2014/main" id="{6D04898E-516F-1BDC-9C6A-D1F88FA9730F}"/>
                  </a:ext>
                </a:extLst>
              </p:cNvPr>
              <p:cNvPicPr/>
              <p:nvPr/>
            </p:nvPicPr>
            <p:blipFill>
              <a:blip r:embed="rId5"/>
              <a:stretch>
                <a:fillRect/>
              </a:stretch>
            </p:blipFill>
            <p:spPr>
              <a:xfrm>
                <a:off x="5508779" y="224711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6" name="Ink 5">
                <a:extLst>
                  <a:ext uri="{FF2B5EF4-FFF2-40B4-BE49-F238E27FC236}">
                    <a16:creationId xmlns:a16="http://schemas.microsoft.com/office/drawing/2014/main" id="{B10B6062-9627-3D9A-1959-56F152F0B5FD}"/>
                  </a:ext>
                </a:extLst>
              </p14:cNvPr>
              <p14:cNvContentPartPr/>
              <p14:nvPr/>
            </p14:nvContentPartPr>
            <p14:xfrm>
              <a:off x="5949779" y="1991875"/>
              <a:ext cx="360" cy="360"/>
            </p14:xfrm>
          </p:contentPart>
        </mc:Choice>
        <mc:Fallback xmlns="">
          <p:pic>
            <p:nvPicPr>
              <p:cNvPr id="6" name="Ink 5">
                <a:extLst>
                  <a:ext uri="{FF2B5EF4-FFF2-40B4-BE49-F238E27FC236}">
                    <a16:creationId xmlns:a16="http://schemas.microsoft.com/office/drawing/2014/main" id="{B10B6062-9627-3D9A-1959-56F152F0B5FD}"/>
                  </a:ext>
                </a:extLst>
              </p:cNvPr>
              <p:cNvPicPr/>
              <p:nvPr/>
            </p:nvPicPr>
            <p:blipFill>
              <a:blip r:embed="rId5"/>
              <a:stretch>
                <a:fillRect/>
              </a:stretch>
            </p:blipFill>
            <p:spPr>
              <a:xfrm>
                <a:off x="5931779" y="197387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7" name="Ink 6">
                <a:extLst>
                  <a:ext uri="{FF2B5EF4-FFF2-40B4-BE49-F238E27FC236}">
                    <a16:creationId xmlns:a16="http://schemas.microsoft.com/office/drawing/2014/main" id="{E5D3AF82-0514-45C9-FCF5-3F787C3E34BF}"/>
                  </a:ext>
                </a:extLst>
              </p14:cNvPr>
              <p14:cNvContentPartPr/>
              <p14:nvPr/>
            </p14:nvContentPartPr>
            <p14:xfrm>
              <a:off x="6018179" y="1500475"/>
              <a:ext cx="360" cy="360"/>
            </p14:xfrm>
          </p:contentPart>
        </mc:Choice>
        <mc:Fallback xmlns="">
          <p:pic>
            <p:nvPicPr>
              <p:cNvPr id="7" name="Ink 6">
                <a:extLst>
                  <a:ext uri="{FF2B5EF4-FFF2-40B4-BE49-F238E27FC236}">
                    <a16:creationId xmlns:a16="http://schemas.microsoft.com/office/drawing/2014/main" id="{E5D3AF82-0514-45C9-FCF5-3F787C3E34BF}"/>
                  </a:ext>
                </a:extLst>
              </p:cNvPr>
              <p:cNvPicPr/>
              <p:nvPr/>
            </p:nvPicPr>
            <p:blipFill>
              <a:blip r:embed="rId5"/>
              <a:stretch>
                <a:fillRect/>
              </a:stretch>
            </p:blipFill>
            <p:spPr>
              <a:xfrm>
                <a:off x="6000179" y="148247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8" name="Ink 7">
                <a:extLst>
                  <a:ext uri="{FF2B5EF4-FFF2-40B4-BE49-F238E27FC236}">
                    <a16:creationId xmlns:a16="http://schemas.microsoft.com/office/drawing/2014/main" id="{E3DAC17B-CC6E-BE9A-3319-EAA9F8095300}"/>
                  </a:ext>
                </a:extLst>
              </p14:cNvPr>
              <p14:cNvContentPartPr/>
              <p14:nvPr/>
            </p14:nvContentPartPr>
            <p14:xfrm>
              <a:off x="6209339" y="1773715"/>
              <a:ext cx="360" cy="360"/>
            </p14:xfrm>
          </p:contentPart>
        </mc:Choice>
        <mc:Fallback xmlns="">
          <p:pic>
            <p:nvPicPr>
              <p:cNvPr id="8" name="Ink 7">
                <a:extLst>
                  <a:ext uri="{FF2B5EF4-FFF2-40B4-BE49-F238E27FC236}">
                    <a16:creationId xmlns:a16="http://schemas.microsoft.com/office/drawing/2014/main" id="{E3DAC17B-CC6E-BE9A-3319-EAA9F8095300}"/>
                  </a:ext>
                </a:extLst>
              </p:cNvPr>
              <p:cNvPicPr/>
              <p:nvPr/>
            </p:nvPicPr>
            <p:blipFill>
              <a:blip r:embed="rId5"/>
              <a:stretch>
                <a:fillRect/>
              </a:stretch>
            </p:blipFill>
            <p:spPr>
              <a:xfrm>
                <a:off x="6191339" y="175571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9" name="Ink 8">
                <a:extLst>
                  <a:ext uri="{FF2B5EF4-FFF2-40B4-BE49-F238E27FC236}">
                    <a16:creationId xmlns:a16="http://schemas.microsoft.com/office/drawing/2014/main" id="{52D2CAB6-EA7B-BFB1-DE47-4A20A539C32E}"/>
                  </a:ext>
                </a:extLst>
              </p14:cNvPr>
              <p14:cNvContentPartPr/>
              <p14:nvPr/>
            </p14:nvContentPartPr>
            <p14:xfrm>
              <a:off x="5800019" y="1677595"/>
              <a:ext cx="360" cy="360"/>
            </p14:xfrm>
          </p:contentPart>
        </mc:Choice>
        <mc:Fallback xmlns="">
          <p:pic>
            <p:nvPicPr>
              <p:cNvPr id="9" name="Ink 8">
                <a:extLst>
                  <a:ext uri="{FF2B5EF4-FFF2-40B4-BE49-F238E27FC236}">
                    <a16:creationId xmlns:a16="http://schemas.microsoft.com/office/drawing/2014/main" id="{52D2CAB6-EA7B-BFB1-DE47-4A20A539C32E}"/>
                  </a:ext>
                </a:extLst>
              </p:cNvPr>
              <p:cNvPicPr/>
              <p:nvPr/>
            </p:nvPicPr>
            <p:blipFill>
              <a:blip r:embed="rId5"/>
              <a:stretch>
                <a:fillRect/>
              </a:stretch>
            </p:blipFill>
            <p:spPr>
              <a:xfrm>
                <a:off x="5782019" y="165959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0" name="Ink 9">
                <a:extLst>
                  <a:ext uri="{FF2B5EF4-FFF2-40B4-BE49-F238E27FC236}">
                    <a16:creationId xmlns:a16="http://schemas.microsoft.com/office/drawing/2014/main" id="{9B1DC532-1264-CD1A-A256-3A4E9B78C79C}"/>
                  </a:ext>
                </a:extLst>
              </p14:cNvPr>
              <p14:cNvContentPartPr/>
              <p14:nvPr/>
            </p14:nvContentPartPr>
            <p14:xfrm>
              <a:off x="6578339" y="1350355"/>
              <a:ext cx="360" cy="360"/>
            </p14:xfrm>
          </p:contentPart>
        </mc:Choice>
        <mc:Fallback xmlns="">
          <p:pic>
            <p:nvPicPr>
              <p:cNvPr id="10" name="Ink 9">
                <a:extLst>
                  <a:ext uri="{FF2B5EF4-FFF2-40B4-BE49-F238E27FC236}">
                    <a16:creationId xmlns:a16="http://schemas.microsoft.com/office/drawing/2014/main" id="{9B1DC532-1264-CD1A-A256-3A4E9B78C79C}"/>
                  </a:ext>
                </a:extLst>
              </p:cNvPr>
              <p:cNvPicPr/>
              <p:nvPr/>
            </p:nvPicPr>
            <p:blipFill>
              <a:blip r:embed="rId5"/>
              <a:stretch>
                <a:fillRect/>
              </a:stretch>
            </p:blipFill>
            <p:spPr>
              <a:xfrm>
                <a:off x="6560339" y="133235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1" name="Ink 10">
                <a:extLst>
                  <a:ext uri="{FF2B5EF4-FFF2-40B4-BE49-F238E27FC236}">
                    <a16:creationId xmlns:a16="http://schemas.microsoft.com/office/drawing/2014/main" id="{B14F0792-12DD-135E-0254-A390EF79A3F1}"/>
                  </a:ext>
                </a:extLst>
              </p14:cNvPr>
              <p14:cNvContentPartPr/>
              <p14:nvPr/>
            </p14:nvContentPartPr>
            <p14:xfrm>
              <a:off x="6741419" y="1091155"/>
              <a:ext cx="360" cy="360"/>
            </p14:xfrm>
          </p:contentPart>
        </mc:Choice>
        <mc:Fallback xmlns="">
          <p:pic>
            <p:nvPicPr>
              <p:cNvPr id="11" name="Ink 10">
                <a:extLst>
                  <a:ext uri="{FF2B5EF4-FFF2-40B4-BE49-F238E27FC236}">
                    <a16:creationId xmlns:a16="http://schemas.microsoft.com/office/drawing/2014/main" id="{B14F0792-12DD-135E-0254-A390EF79A3F1}"/>
                  </a:ext>
                </a:extLst>
              </p:cNvPr>
              <p:cNvPicPr/>
              <p:nvPr/>
            </p:nvPicPr>
            <p:blipFill>
              <a:blip r:embed="rId5"/>
              <a:stretch>
                <a:fillRect/>
              </a:stretch>
            </p:blipFill>
            <p:spPr>
              <a:xfrm>
                <a:off x="6723419" y="107315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2" name="Ink 11">
                <a:extLst>
                  <a:ext uri="{FF2B5EF4-FFF2-40B4-BE49-F238E27FC236}">
                    <a16:creationId xmlns:a16="http://schemas.microsoft.com/office/drawing/2014/main" id="{CFE78361-8800-E515-EB5D-C7D57FE6FB49}"/>
                  </a:ext>
                </a:extLst>
              </p14:cNvPr>
              <p14:cNvContentPartPr/>
              <p14:nvPr/>
            </p14:nvContentPartPr>
            <p14:xfrm>
              <a:off x="6919619" y="804955"/>
              <a:ext cx="360" cy="360"/>
            </p14:xfrm>
          </p:contentPart>
        </mc:Choice>
        <mc:Fallback xmlns="">
          <p:pic>
            <p:nvPicPr>
              <p:cNvPr id="12" name="Ink 11">
                <a:extLst>
                  <a:ext uri="{FF2B5EF4-FFF2-40B4-BE49-F238E27FC236}">
                    <a16:creationId xmlns:a16="http://schemas.microsoft.com/office/drawing/2014/main" id="{CFE78361-8800-E515-EB5D-C7D57FE6FB49}"/>
                  </a:ext>
                </a:extLst>
              </p:cNvPr>
              <p:cNvPicPr/>
              <p:nvPr/>
            </p:nvPicPr>
            <p:blipFill>
              <a:blip r:embed="rId5"/>
              <a:stretch>
                <a:fillRect/>
              </a:stretch>
            </p:blipFill>
            <p:spPr>
              <a:xfrm>
                <a:off x="6901619" y="78695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4" name="Ink 13">
                <a:extLst>
                  <a:ext uri="{FF2B5EF4-FFF2-40B4-BE49-F238E27FC236}">
                    <a16:creationId xmlns:a16="http://schemas.microsoft.com/office/drawing/2014/main" id="{779D6C91-17B1-7E50-6A21-1FF841272236}"/>
                  </a:ext>
                </a:extLst>
              </p14:cNvPr>
              <p14:cNvContentPartPr/>
              <p14:nvPr/>
            </p14:nvContentPartPr>
            <p14:xfrm>
              <a:off x="7396979" y="1214275"/>
              <a:ext cx="360" cy="360"/>
            </p14:xfrm>
          </p:contentPart>
        </mc:Choice>
        <mc:Fallback xmlns="">
          <p:pic>
            <p:nvPicPr>
              <p:cNvPr id="14" name="Ink 13">
                <a:extLst>
                  <a:ext uri="{FF2B5EF4-FFF2-40B4-BE49-F238E27FC236}">
                    <a16:creationId xmlns:a16="http://schemas.microsoft.com/office/drawing/2014/main" id="{779D6C91-17B1-7E50-6A21-1FF841272236}"/>
                  </a:ext>
                </a:extLst>
              </p:cNvPr>
              <p:cNvPicPr/>
              <p:nvPr/>
            </p:nvPicPr>
            <p:blipFill>
              <a:blip r:embed="rId5"/>
              <a:stretch>
                <a:fillRect/>
              </a:stretch>
            </p:blipFill>
            <p:spPr>
              <a:xfrm>
                <a:off x="7378979" y="119627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5" name="Ink 14">
                <a:extLst>
                  <a:ext uri="{FF2B5EF4-FFF2-40B4-BE49-F238E27FC236}">
                    <a16:creationId xmlns:a16="http://schemas.microsoft.com/office/drawing/2014/main" id="{A23D1DAD-799F-CC09-AC52-3B46A83EE721}"/>
                  </a:ext>
                </a:extLst>
              </p14:cNvPr>
              <p14:cNvContentPartPr/>
              <p14:nvPr/>
            </p14:nvContentPartPr>
            <p14:xfrm>
              <a:off x="7178819" y="777235"/>
              <a:ext cx="360" cy="360"/>
            </p14:xfrm>
          </p:contentPart>
        </mc:Choice>
        <mc:Fallback xmlns="">
          <p:pic>
            <p:nvPicPr>
              <p:cNvPr id="15" name="Ink 14">
                <a:extLst>
                  <a:ext uri="{FF2B5EF4-FFF2-40B4-BE49-F238E27FC236}">
                    <a16:creationId xmlns:a16="http://schemas.microsoft.com/office/drawing/2014/main" id="{A23D1DAD-799F-CC09-AC52-3B46A83EE721}"/>
                  </a:ext>
                </a:extLst>
              </p:cNvPr>
              <p:cNvPicPr/>
              <p:nvPr/>
            </p:nvPicPr>
            <p:blipFill>
              <a:blip r:embed="rId5"/>
              <a:stretch>
                <a:fillRect/>
              </a:stretch>
            </p:blipFill>
            <p:spPr>
              <a:xfrm>
                <a:off x="7160819" y="759235"/>
                <a:ext cx="36000" cy="36000"/>
              </a:xfrm>
              <a:prstGeom prst="rect">
                <a:avLst/>
              </a:prstGeom>
            </p:spPr>
          </p:pic>
        </mc:Fallback>
      </mc:AlternateContent>
      <p:grpSp>
        <p:nvGrpSpPr>
          <p:cNvPr id="20" name="Group 19">
            <a:extLst>
              <a:ext uri="{FF2B5EF4-FFF2-40B4-BE49-F238E27FC236}">
                <a16:creationId xmlns:a16="http://schemas.microsoft.com/office/drawing/2014/main" id="{249D9594-83CE-4B78-8E5E-BD15D1F83966}"/>
              </a:ext>
            </a:extLst>
          </p:cNvPr>
          <p:cNvGrpSpPr/>
          <p:nvPr/>
        </p:nvGrpSpPr>
        <p:grpSpPr>
          <a:xfrm>
            <a:off x="7014659" y="1186555"/>
            <a:ext cx="55440" cy="28080"/>
            <a:chOff x="7014659" y="1186555"/>
            <a:chExt cx="55440" cy="28080"/>
          </a:xfrm>
        </p:grpSpPr>
        <mc:AlternateContent xmlns:mc="http://schemas.openxmlformats.org/markup-compatibility/2006" xmlns:p14="http://schemas.microsoft.com/office/powerpoint/2010/main">
          <mc:Choice Requires="p14">
            <p:contentPart p14:bwMode="auto" r:id="rId15">
              <p14:nvContentPartPr>
                <p14:cNvPr id="13" name="Ink 12">
                  <a:extLst>
                    <a:ext uri="{FF2B5EF4-FFF2-40B4-BE49-F238E27FC236}">
                      <a16:creationId xmlns:a16="http://schemas.microsoft.com/office/drawing/2014/main" id="{51C3C50F-2283-B486-437B-5122E46FA387}"/>
                    </a:ext>
                  </a:extLst>
                </p14:cNvPr>
                <p14:cNvContentPartPr/>
                <p14:nvPr/>
              </p14:nvContentPartPr>
              <p14:xfrm>
                <a:off x="7069739" y="1214275"/>
                <a:ext cx="360" cy="360"/>
              </p14:xfrm>
            </p:contentPart>
          </mc:Choice>
          <mc:Fallback xmlns="">
            <p:pic>
              <p:nvPicPr>
                <p:cNvPr id="13" name="Ink 12">
                  <a:extLst>
                    <a:ext uri="{FF2B5EF4-FFF2-40B4-BE49-F238E27FC236}">
                      <a16:creationId xmlns:a16="http://schemas.microsoft.com/office/drawing/2014/main" id="{51C3C50F-2283-B486-437B-5122E46FA387}"/>
                    </a:ext>
                  </a:extLst>
                </p:cNvPr>
                <p:cNvPicPr/>
                <p:nvPr/>
              </p:nvPicPr>
              <p:blipFill>
                <a:blip r:embed="rId5"/>
                <a:stretch>
                  <a:fillRect/>
                </a:stretch>
              </p:blipFill>
              <p:spPr>
                <a:xfrm>
                  <a:off x="7051739" y="119627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6" name="Ink 15">
                  <a:extLst>
                    <a:ext uri="{FF2B5EF4-FFF2-40B4-BE49-F238E27FC236}">
                      <a16:creationId xmlns:a16="http://schemas.microsoft.com/office/drawing/2014/main" id="{AFDCC9B6-3426-2DC4-5A09-D7457DAFC3DC}"/>
                    </a:ext>
                  </a:extLst>
                </p14:cNvPr>
                <p14:cNvContentPartPr/>
                <p14:nvPr/>
              </p14:nvContentPartPr>
              <p14:xfrm>
                <a:off x="7014659" y="1186555"/>
                <a:ext cx="360" cy="360"/>
              </p14:xfrm>
            </p:contentPart>
          </mc:Choice>
          <mc:Fallback xmlns="">
            <p:pic>
              <p:nvPicPr>
                <p:cNvPr id="16" name="Ink 15">
                  <a:extLst>
                    <a:ext uri="{FF2B5EF4-FFF2-40B4-BE49-F238E27FC236}">
                      <a16:creationId xmlns:a16="http://schemas.microsoft.com/office/drawing/2014/main" id="{AFDCC9B6-3426-2DC4-5A09-D7457DAFC3DC}"/>
                    </a:ext>
                  </a:extLst>
                </p:cNvPr>
                <p:cNvPicPr/>
                <p:nvPr/>
              </p:nvPicPr>
              <p:blipFill>
                <a:blip r:embed="rId5"/>
                <a:stretch>
                  <a:fillRect/>
                </a:stretch>
              </p:blipFill>
              <p:spPr>
                <a:xfrm>
                  <a:off x="6996659" y="1168555"/>
                  <a:ext cx="36000" cy="36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7">
            <p14:nvContentPartPr>
              <p14:cNvPr id="17" name="Ink 16">
                <a:extLst>
                  <a:ext uri="{FF2B5EF4-FFF2-40B4-BE49-F238E27FC236}">
                    <a16:creationId xmlns:a16="http://schemas.microsoft.com/office/drawing/2014/main" id="{09CE8047-4FE0-9080-04EA-35EAF09213FC}"/>
                  </a:ext>
                </a:extLst>
              </p14:cNvPr>
              <p14:cNvContentPartPr/>
              <p14:nvPr/>
            </p14:nvContentPartPr>
            <p14:xfrm>
              <a:off x="6993059" y="1882795"/>
              <a:ext cx="7920" cy="9000"/>
            </p14:xfrm>
          </p:contentPart>
        </mc:Choice>
        <mc:Fallback xmlns="">
          <p:pic>
            <p:nvPicPr>
              <p:cNvPr id="17" name="Ink 16">
                <a:extLst>
                  <a:ext uri="{FF2B5EF4-FFF2-40B4-BE49-F238E27FC236}">
                    <a16:creationId xmlns:a16="http://schemas.microsoft.com/office/drawing/2014/main" id="{09CE8047-4FE0-9080-04EA-35EAF09213FC}"/>
                  </a:ext>
                </a:extLst>
              </p:cNvPr>
              <p:cNvPicPr/>
              <p:nvPr/>
            </p:nvPicPr>
            <p:blipFill>
              <a:blip r:embed="rId18"/>
              <a:stretch>
                <a:fillRect/>
              </a:stretch>
            </p:blipFill>
            <p:spPr>
              <a:xfrm>
                <a:off x="6975059" y="1864045"/>
                <a:ext cx="43560" cy="46125"/>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8" name="Ink 17">
                <a:extLst>
                  <a:ext uri="{FF2B5EF4-FFF2-40B4-BE49-F238E27FC236}">
                    <a16:creationId xmlns:a16="http://schemas.microsoft.com/office/drawing/2014/main" id="{5B9F60EC-E3C8-8FD5-952F-15C6086312F2}"/>
                  </a:ext>
                </a:extLst>
              </p14:cNvPr>
              <p14:cNvContentPartPr/>
              <p14:nvPr/>
            </p14:nvContentPartPr>
            <p14:xfrm>
              <a:off x="6782459" y="1691635"/>
              <a:ext cx="360" cy="360"/>
            </p14:xfrm>
          </p:contentPart>
        </mc:Choice>
        <mc:Fallback xmlns="">
          <p:pic>
            <p:nvPicPr>
              <p:cNvPr id="18" name="Ink 17">
                <a:extLst>
                  <a:ext uri="{FF2B5EF4-FFF2-40B4-BE49-F238E27FC236}">
                    <a16:creationId xmlns:a16="http://schemas.microsoft.com/office/drawing/2014/main" id="{5B9F60EC-E3C8-8FD5-952F-15C6086312F2}"/>
                  </a:ext>
                </a:extLst>
              </p:cNvPr>
              <p:cNvPicPr/>
              <p:nvPr/>
            </p:nvPicPr>
            <p:blipFill>
              <a:blip r:embed="rId5"/>
              <a:stretch>
                <a:fillRect/>
              </a:stretch>
            </p:blipFill>
            <p:spPr>
              <a:xfrm>
                <a:off x="6764459" y="167363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9" name="Ink 18">
                <a:extLst>
                  <a:ext uri="{FF2B5EF4-FFF2-40B4-BE49-F238E27FC236}">
                    <a16:creationId xmlns:a16="http://schemas.microsoft.com/office/drawing/2014/main" id="{272FBD5B-C5E9-D1A5-0B0B-B21A1F4E986B}"/>
                  </a:ext>
                </a:extLst>
              </p14:cNvPr>
              <p14:cNvContentPartPr/>
              <p14:nvPr/>
            </p14:nvContentPartPr>
            <p14:xfrm>
              <a:off x="7164779" y="1637635"/>
              <a:ext cx="360" cy="360"/>
            </p14:xfrm>
          </p:contentPart>
        </mc:Choice>
        <mc:Fallback xmlns="">
          <p:pic>
            <p:nvPicPr>
              <p:cNvPr id="19" name="Ink 18">
                <a:extLst>
                  <a:ext uri="{FF2B5EF4-FFF2-40B4-BE49-F238E27FC236}">
                    <a16:creationId xmlns:a16="http://schemas.microsoft.com/office/drawing/2014/main" id="{272FBD5B-C5E9-D1A5-0B0B-B21A1F4E986B}"/>
                  </a:ext>
                </a:extLst>
              </p:cNvPr>
              <p:cNvPicPr/>
              <p:nvPr/>
            </p:nvPicPr>
            <p:blipFill>
              <a:blip r:embed="rId5"/>
              <a:stretch>
                <a:fillRect/>
              </a:stretch>
            </p:blipFill>
            <p:spPr>
              <a:xfrm>
                <a:off x="7146779" y="161963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22" name="Ink 21">
                <a:extLst>
                  <a:ext uri="{FF2B5EF4-FFF2-40B4-BE49-F238E27FC236}">
                    <a16:creationId xmlns:a16="http://schemas.microsoft.com/office/drawing/2014/main" id="{6603D441-E94B-6D74-0D68-F6DFC7A8B33D}"/>
                  </a:ext>
                </a:extLst>
              </p14:cNvPr>
              <p14:cNvContentPartPr/>
              <p14:nvPr/>
            </p14:nvContentPartPr>
            <p14:xfrm>
              <a:off x="11013179" y="3615835"/>
              <a:ext cx="360" cy="360"/>
            </p14:xfrm>
          </p:contentPart>
        </mc:Choice>
        <mc:Fallback xmlns="">
          <p:pic>
            <p:nvPicPr>
              <p:cNvPr id="22" name="Ink 21">
                <a:extLst>
                  <a:ext uri="{FF2B5EF4-FFF2-40B4-BE49-F238E27FC236}">
                    <a16:creationId xmlns:a16="http://schemas.microsoft.com/office/drawing/2014/main" id="{6603D441-E94B-6D74-0D68-F6DFC7A8B33D}"/>
                  </a:ext>
                </a:extLst>
              </p:cNvPr>
              <p:cNvPicPr/>
              <p:nvPr/>
            </p:nvPicPr>
            <p:blipFill>
              <a:blip r:embed="rId5"/>
              <a:stretch>
                <a:fillRect/>
              </a:stretch>
            </p:blipFill>
            <p:spPr>
              <a:xfrm>
                <a:off x="10995179" y="359783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23" name="Ink 22">
                <a:extLst>
                  <a:ext uri="{FF2B5EF4-FFF2-40B4-BE49-F238E27FC236}">
                    <a16:creationId xmlns:a16="http://schemas.microsoft.com/office/drawing/2014/main" id="{A83BA39E-525D-AAED-7032-0D7AD03BF6DD}"/>
                  </a:ext>
                </a:extLst>
              </p14:cNvPr>
              <p14:cNvContentPartPr/>
              <p14:nvPr/>
            </p14:nvContentPartPr>
            <p14:xfrm>
              <a:off x="11259059" y="3652282"/>
              <a:ext cx="360" cy="360"/>
            </p14:xfrm>
          </p:contentPart>
        </mc:Choice>
        <mc:Fallback xmlns="">
          <p:pic>
            <p:nvPicPr>
              <p:cNvPr id="23" name="Ink 22">
                <a:extLst>
                  <a:ext uri="{FF2B5EF4-FFF2-40B4-BE49-F238E27FC236}">
                    <a16:creationId xmlns:a16="http://schemas.microsoft.com/office/drawing/2014/main" id="{A83BA39E-525D-AAED-7032-0D7AD03BF6DD}"/>
                  </a:ext>
                </a:extLst>
              </p:cNvPr>
              <p:cNvPicPr/>
              <p:nvPr/>
            </p:nvPicPr>
            <p:blipFill>
              <a:blip r:embed="rId5"/>
              <a:stretch>
                <a:fillRect/>
              </a:stretch>
            </p:blipFill>
            <p:spPr>
              <a:xfrm>
                <a:off x="11241059" y="3634282"/>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25" name="Ink 24">
                <a:extLst>
                  <a:ext uri="{FF2B5EF4-FFF2-40B4-BE49-F238E27FC236}">
                    <a16:creationId xmlns:a16="http://schemas.microsoft.com/office/drawing/2014/main" id="{F0B87353-5124-C90B-FDAC-D5EB26A6E52E}"/>
                  </a:ext>
                </a:extLst>
              </p14:cNvPr>
              <p14:cNvContentPartPr/>
              <p14:nvPr/>
            </p14:nvContentPartPr>
            <p14:xfrm>
              <a:off x="11068259" y="4175275"/>
              <a:ext cx="360" cy="360"/>
            </p14:xfrm>
          </p:contentPart>
        </mc:Choice>
        <mc:Fallback xmlns="">
          <p:pic>
            <p:nvPicPr>
              <p:cNvPr id="25" name="Ink 24">
                <a:extLst>
                  <a:ext uri="{FF2B5EF4-FFF2-40B4-BE49-F238E27FC236}">
                    <a16:creationId xmlns:a16="http://schemas.microsoft.com/office/drawing/2014/main" id="{F0B87353-5124-C90B-FDAC-D5EB26A6E52E}"/>
                  </a:ext>
                </a:extLst>
              </p:cNvPr>
              <p:cNvPicPr/>
              <p:nvPr/>
            </p:nvPicPr>
            <p:blipFill>
              <a:blip r:embed="rId5"/>
              <a:stretch>
                <a:fillRect/>
              </a:stretch>
            </p:blipFill>
            <p:spPr>
              <a:xfrm>
                <a:off x="11050259" y="415727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26" name="Ink 25">
                <a:extLst>
                  <a:ext uri="{FF2B5EF4-FFF2-40B4-BE49-F238E27FC236}">
                    <a16:creationId xmlns:a16="http://schemas.microsoft.com/office/drawing/2014/main" id="{A1C89445-F61F-66FD-B43E-9BB9F2FE7EBE}"/>
                  </a:ext>
                </a:extLst>
              </p14:cNvPr>
              <p14:cNvContentPartPr/>
              <p14:nvPr/>
            </p14:nvContentPartPr>
            <p14:xfrm>
              <a:off x="11013179" y="3903115"/>
              <a:ext cx="360" cy="360"/>
            </p14:xfrm>
          </p:contentPart>
        </mc:Choice>
        <mc:Fallback xmlns="">
          <p:pic>
            <p:nvPicPr>
              <p:cNvPr id="26" name="Ink 25">
                <a:extLst>
                  <a:ext uri="{FF2B5EF4-FFF2-40B4-BE49-F238E27FC236}">
                    <a16:creationId xmlns:a16="http://schemas.microsoft.com/office/drawing/2014/main" id="{A1C89445-F61F-66FD-B43E-9BB9F2FE7EBE}"/>
                  </a:ext>
                </a:extLst>
              </p:cNvPr>
              <p:cNvPicPr/>
              <p:nvPr/>
            </p:nvPicPr>
            <p:blipFill>
              <a:blip r:embed="rId5"/>
              <a:stretch>
                <a:fillRect/>
              </a:stretch>
            </p:blipFill>
            <p:spPr>
              <a:xfrm>
                <a:off x="10995179" y="388511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27" name="Ink 26">
                <a:extLst>
                  <a:ext uri="{FF2B5EF4-FFF2-40B4-BE49-F238E27FC236}">
                    <a16:creationId xmlns:a16="http://schemas.microsoft.com/office/drawing/2014/main" id="{689F78E7-92E5-A90A-88A7-8608B8052BB0}"/>
                  </a:ext>
                </a:extLst>
              </p14:cNvPr>
              <p14:cNvContentPartPr/>
              <p14:nvPr/>
            </p14:nvContentPartPr>
            <p14:xfrm>
              <a:off x="11259419" y="3944155"/>
              <a:ext cx="360" cy="360"/>
            </p14:xfrm>
          </p:contentPart>
        </mc:Choice>
        <mc:Fallback xmlns="">
          <p:pic>
            <p:nvPicPr>
              <p:cNvPr id="27" name="Ink 26">
                <a:extLst>
                  <a:ext uri="{FF2B5EF4-FFF2-40B4-BE49-F238E27FC236}">
                    <a16:creationId xmlns:a16="http://schemas.microsoft.com/office/drawing/2014/main" id="{689F78E7-92E5-A90A-88A7-8608B8052BB0}"/>
                  </a:ext>
                </a:extLst>
              </p:cNvPr>
              <p:cNvPicPr/>
              <p:nvPr/>
            </p:nvPicPr>
            <p:blipFill>
              <a:blip r:embed="rId5"/>
              <a:stretch>
                <a:fillRect/>
              </a:stretch>
            </p:blipFill>
            <p:spPr>
              <a:xfrm>
                <a:off x="11241419" y="392615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30" name="Ink 29">
                <a:extLst>
                  <a:ext uri="{FF2B5EF4-FFF2-40B4-BE49-F238E27FC236}">
                    <a16:creationId xmlns:a16="http://schemas.microsoft.com/office/drawing/2014/main" id="{F1B119DF-875A-3F4D-2DCA-95A6A00D8B45}"/>
                  </a:ext>
                </a:extLst>
              </p14:cNvPr>
              <p14:cNvContentPartPr/>
              <p14:nvPr/>
            </p14:nvContentPartPr>
            <p14:xfrm>
              <a:off x="10931459" y="3738955"/>
              <a:ext cx="360" cy="360"/>
            </p14:xfrm>
          </p:contentPart>
        </mc:Choice>
        <mc:Fallback xmlns="">
          <p:pic>
            <p:nvPicPr>
              <p:cNvPr id="30" name="Ink 29">
                <a:extLst>
                  <a:ext uri="{FF2B5EF4-FFF2-40B4-BE49-F238E27FC236}">
                    <a16:creationId xmlns:a16="http://schemas.microsoft.com/office/drawing/2014/main" id="{F1B119DF-875A-3F4D-2DCA-95A6A00D8B45}"/>
                  </a:ext>
                </a:extLst>
              </p:cNvPr>
              <p:cNvPicPr/>
              <p:nvPr/>
            </p:nvPicPr>
            <p:blipFill>
              <a:blip r:embed="rId5"/>
              <a:stretch>
                <a:fillRect/>
              </a:stretch>
            </p:blipFill>
            <p:spPr>
              <a:xfrm>
                <a:off x="10913459" y="372095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31" name="Ink 30">
                <a:extLst>
                  <a:ext uri="{FF2B5EF4-FFF2-40B4-BE49-F238E27FC236}">
                    <a16:creationId xmlns:a16="http://schemas.microsoft.com/office/drawing/2014/main" id="{9DBCDC91-F130-5C84-91AF-D9CC7982EC85}"/>
                  </a:ext>
                </a:extLst>
              </p14:cNvPr>
              <p14:cNvContentPartPr/>
              <p14:nvPr/>
            </p14:nvContentPartPr>
            <p14:xfrm>
              <a:off x="11191379" y="3903115"/>
              <a:ext cx="360" cy="360"/>
            </p14:xfrm>
          </p:contentPart>
        </mc:Choice>
        <mc:Fallback xmlns="">
          <p:pic>
            <p:nvPicPr>
              <p:cNvPr id="31" name="Ink 30">
                <a:extLst>
                  <a:ext uri="{FF2B5EF4-FFF2-40B4-BE49-F238E27FC236}">
                    <a16:creationId xmlns:a16="http://schemas.microsoft.com/office/drawing/2014/main" id="{9DBCDC91-F130-5C84-91AF-D9CC7982EC85}"/>
                  </a:ext>
                </a:extLst>
              </p:cNvPr>
              <p:cNvPicPr/>
              <p:nvPr/>
            </p:nvPicPr>
            <p:blipFill>
              <a:blip r:embed="rId5"/>
              <a:stretch>
                <a:fillRect/>
              </a:stretch>
            </p:blipFill>
            <p:spPr>
              <a:xfrm>
                <a:off x="11173379" y="388511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32" name="Ink 31">
                <a:extLst>
                  <a:ext uri="{FF2B5EF4-FFF2-40B4-BE49-F238E27FC236}">
                    <a16:creationId xmlns:a16="http://schemas.microsoft.com/office/drawing/2014/main" id="{28A0461F-0FB2-B46F-EF35-AD2AD19E460C}"/>
                  </a:ext>
                </a:extLst>
              </p14:cNvPr>
              <p14:cNvContentPartPr/>
              <p14:nvPr/>
            </p14:nvContentPartPr>
            <p14:xfrm>
              <a:off x="11136299" y="3724915"/>
              <a:ext cx="360" cy="360"/>
            </p14:xfrm>
          </p:contentPart>
        </mc:Choice>
        <mc:Fallback xmlns="">
          <p:pic>
            <p:nvPicPr>
              <p:cNvPr id="32" name="Ink 31">
                <a:extLst>
                  <a:ext uri="{FF2B5EF4-FFF2-40B4-BE49-F238E27FC236}">
                    <a16:creationId xmlns:a16="http://schemas.microsoft.com/office/drawing/2014/main" id="{28A0461F-0FB2-B46F-EF35-AD2AD19E460C}"/>
                  </a:ext>
                </a:extLst>
              </p:cNvPr>
              <p:cNvPicPr/>
              <p:nvPr/>
            </p:nvPicPr>
            <p:blipFill>
              <a:blip r:embed="rId5"/>
              <a:stretch>
                <a:fillRect/>
              </a:stretch>
            </p:blipFill>
            <p:spPr>
              <a:xfrm>
                <a:off x="11118299" y="370691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33" name="Ink 32">
                <a:extLst>
                  <a:ext uri="{FF2B5EF4-FFF2-40B4-BE49-F238E27FC236}">
                    <a16:creationId xmlns:a16="http://schemas.microsoft.com/office/drawing/2014/main" id="{583CE9AD-D2C7-1D79-CBFE-5D46B1E1605C}"/>
                  </a:ext>
                </a:extLst>
              </p14:cNvPr>
              <p14:cNvContentPartPr/>
              <p14:nvPr/>
            </p14:nvContentPartPr>
            <p14:xfrm>
              <a:off x="11081579" y="3493075"/>
              <a:ext cx="360" cy="360"/>
            </p14:xfrm>
          </p:contentPart>
        </mc:Choice>
        <mc:Fallback xmlns="">
          <p:pic>
            <p:nvPicPr>
              <p:cNvPr id="33" name="Ink 32">
                <a:extLst>
                  <a:ext uri="{FF2B5EF4-FFF2-40B4-BE49-F238E27FC236}">
                    <a16:creationId xmlns:a16="http://schemas.microsoft.com/office/drawing/2014/main" id="{583CE9AD-D2C7-1D79-CBFE-5D46B1E1605C}"/>
                  </a:ext>
                </a:extLst>
              </p:cNvPr>
              <p:cNvPicPr/>
              <p:nvPr/>
            </p:nvPicPr>
            <p:blipFill>
              <a:blip r:embed="rId5"/>
              <a:stretch>
                <a:fillRect/>
              </a:stretch>
            </p:blipFill>
            <p:spPr>
              <a:xfrm>
                <a:off x="11063579" y="3475075"/>
                <a:ext cx="36000" cy="36000"/>
              </a:xfrm>
              <a:prstGeom prst="rect">
                <a:avLst/>
              </a:prstGeom>
            </p:spPr>
          </p:pic>
        </mc:Fallback>
      </mc:AlternateContent>
      <p:pic>
        <p:nvPicPr>
          <p:cNvPr id="21" name="Graphic 20" descr="Raised hand with solid fill">
            <a:extLst>
              <a:ext uri="{FF2B5EF4-FFF2-40B4-BE49-F238E27FC236}">
                <a16:creationId xmlns:a16="http://schemas.microsoft.com/office/drawing/2014/main" id="{4026A7A0-5FDE-73BF-651F-5E8DEF2A434F}"/>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rot="9665775">
            <a:off x="2224550" y="3263831"/>
            <a:ext cx="411480" cy="411480"/>
          </a:xfrm>
          <a:prstGeom prst="rect">
            <a:avLst/>
          </a:prstGeom>
        </p:spPr>
      </p:pic>
      <p:pic>
        <p:nvPicPr>
          <p:cNvPr id="36" name="Graphic 35" descr="Hand with solid fill">
            <a:extLst>
              <a:ext uri="{FF2B5EF4-FFF2-40B4-BE49-F238E27FC236}">
                <a16:creationId xmlns:a16="http://schemas.microsoft.com/office/drawing/2014/main" id="{30E14F27-EE74-1FD8-EED3-F7C638B3F1CD}"/>
              </a:ext>
            </a:extLst>
          </p:cNvPr>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rot="12157920">
            <a:off x="6185883" y="1356680"/>
            <a:ext cx="411480" cy="411480"/>
          </a:xfrm>
          <a:prstGeom prst="rect">
            <a:avLst/>
          </a:prstGeom>
        </p:spPr>
      </p:pic>
      <p:sp>
        <p:nvSpPr>
          <p:cNvPr id="37" name="Rectangle 36">
            <a:extLst>
              <a:ext uri="{FF2B5EF4-FFF2-40B4-BE49-F238E27FC236}">
                <a16:creationId xmlns:a16="http://schemas.microsoft.com/office/drawing/2014/main" id="{A1DDCE7C-A7AA-6C58-2C2D-16B6895ED20A}"/>
              </a:ext>
            </a:extLst>
          </p:cNvPr>
          <p:cNvSpPr/>
          <p:nvPr/>
        </p:nvSpPr>
        <p:spPr>
          <a:xfrm>
            <a:off x="7374285" y="1189119"/>
            <a:ext cx="271886" cy="538138"/>
          </a:xfrm>
          <a:custGeom>
            <a:avLst/>
            <a:gdLst>
              <a:gd name="connsiteX0" fmla="*/ 0 w 272247"/>
              <a:gd name="connsiteY0" fmla="*/ 0 h 341280"/>
              <a:gd name="connsiteX1" fmla="*/ 272247 w 272247"/>
              <a:gd name="connsiteY1" fmla="*/ 0 h 341280"/>
              <a:gd name="connsiteX2" fmla="*/ 272247 w 272247"/>
              <a:gd name="connsiteY2" fmla="*/ 341280 h 341280"/>
              <a:gd name="connsiteX3" fmla="*/ 0 w 272247"/>
              <a:gd name="connsiteY3" fmla="*/ 341280 h 341280"/>
              <a:gd name="connsiteX4" fmla="*/ 0 w 272247"/>
              <a:gd name="connsiteY4" fmla="*/ 0 h 341280"/>
              <a:gd name="connsiteX0" fmla="*/ 0 w 310993"/>
              <a:gd name="connsiteY0" fmla="*/ 54244 h 341280"/>
              <a:gd name="connsiteX1" fmla="*/ 310993 w 310993"/>
              <a:gd name="connsiteY1" fmla="*/ 0 h 341280"/>
              <a:gd name="connsiteX2" fmla="*/ 310993 w 310993"/>
              <a:gd name="connsiteY2" fmla="*/ 341280 h 341280"/>
              <a:gd name="connsiteX3" fmla="*/ 38746 w 310993"/>
              <a:gd name="connsiteY3" fmla="*/ 341280 h 341280"/>
              <a:gd name="connsiteX4" fmla="*/ 0 w 310993"/>
              <a:gd name="connsiteY4" fmla="*/ 54244 h 341280"/>
              <a:gd name="connsiteX0" fmla="*/ 0 w 310993"/>
              <a:gd name="connsiteY0" fmla="*/ 209227 h 496263"/>
              <a:gd name="connsiteX1" fmla="*/ 187007 w 310993"/>
              <a:gd name="connsiteY1" fmla="*/ 0 h 496263"/>
              <a:gd name="connsiteX2" fmla="*/ 310993 w 310993"/>
              <a:gd name="connsiteY2" fmla="*/ 496263 h 496263"/>
              <a:gd name="connsiteX3" fmla="*/ 38746 w 310993"/>
              <a:gd name="connsiteY3" fmla="*/ 496263 h 496263"/>
              <a:gd name="connsiteX4" fmla="*/ 0 w 310993"/>
              <a:gd name="connsiteY4" fmla="*/ 209227 h 496263"/>
              <a:gd name="connsiteX0" fmla="*/ 0 w 310993"/>
              <a:gd name="connsiteY0" fmla="*/ 209227 h 496263"/>
              <a:gd name="connsiteX1" fmla="*/ 124961 w 310993"/>
              <a:gd name="connsiteY1" fmla="*/ 0 h 496263"/>
              <a:gd name="connsiteX2" fmla="*/ 310993 w 310993"/>
              <a:gd name="connsiteY2" fmla="*/ 496263 h 496263"/>
              <a:gd name="connsiteX3" fmla="*/ 38746 w 310993"/>
              <a:gd name="connsiteY3" fmla="*/ 496263 h 496263"/>
              <a:gd name="connsiteX4" fmla="*/ 0 w 310993"/>
              <a:gd name="connsiteY4" fmla="*/ 209227 h 496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993" h="496263">
                <a:moveTo>
                  <a:pt x="0" y="209227"/>
                </a:moveTo>
                <a:lnTo>
                  <a:pt x="124961" y="0"/>
                </a:lnTo>
                <a:lnTo>
                  <a:pt x="310993" y="496263"/>
                </a:lnTo>
                <a:lnTo>
                  <a:pt x="38746" y="496263"/>
                </a:lnTo>
                <a:lnTo>
                  <a:pt x="0" y="209227"/>
                </a:lnTo>
                <a:close/>
              </a:path>
            </a:pathLst>
          </a:cu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5" name="Graphic 34" descr="Raised hand with solid fill">
            <a:extLst>
              <a:ext uri="{FF2B5EF4-FFF2-40B4-BE49-F238E27FC236}">
                <a16:creationId xmlns:a16="http://schemas.microsoft.com/office/drawing/2014/main" id="{CE8013F8-61D2-C589-1CB2-CD953DCFAFB3}"/>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rot="9665775">
            <a:off x="7191239" y="1364450"/>
            <a:ext cx="411480" cy="411480"/>
          </a:xfrm>
          <a:prstGeom prst="rect">
            <a:avLst/>
          </a:prstGeom>
        </p:spPr>
      </p:pic>
      <mc:AlternateContent xmlns:mc="http://schemas.openxmlformats.org/markup-compatibility/2006" xmlns:p14="http://schemas.microsoft.com/office/powerpoint/2010/main">
        <mc:Choice Requires="p14">
          <p:contentPart p14:bwMode="auto" r:id="rId34">
            <p14:nvContentPartPr>
              <p14:cNvPr id="39" name="Ink 38">
                <a:extLst>
                  <a:ext uri="{FF2B5EF4-FFF2-40B4-BE49-F238E27FC236}">
                    <a16:creationId xmlns:a16="http://schemas.microsoft.com/office/drawing/2014/main" id="{3C80B154-10F4-3C6A-520B-F69251A27BA9}"/>
                  </a:ext>
                </a:extLst>
              </p14:cNvPr>
              <p14:cNvContentPartPr/>
              <p14:nvPr/>
            </p14:nvContentPartPr>
            <p14:xfrm>
              <a:off x="7415646" y="1580479"/>
              <a:ext cx="360" cy="360"/>
            </p14:xfrm>
          </p:contentPart>
        </mc:Choice>
        <mc:Fallback xmlns="">
          <p:pic>
            <p:nvPicPr>
              <p:cNvPr id="39" name="Ink 38">
                <a:extLst>
                  <a:ext uri="{FF2B5EF4-FFF2-40B4-BE49-F238E27FC236}">
                    <a16:creationId xmlns:a16="http://schemas.microsoft.com/office/drawing/2014/main" id="{3C80B154-10F4-3C6A-520B-F69251A27BA9}"/>
                  </a:ext>
                </a:extLst>
              </p:cNvPr>
              <p:cNvPicPr/>
              <p:nvPr/>
            </p:nvPicPr>
            <p:blipFill>
              <a:blip r:embed="rId5"/>
              <a:stretch>
                <a:fillRect/>
              </a:stretch>
            </p:blipFill>
            <p:spPr>
              <a:xfrm>
                <a:off x="7397646" y="1562479"/>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42" name="Ink 41">
                <a:extLst>
                  <a:ext uri="{FF2B5EF4-FFF2-40B4-BE49-F238E27FC236}">
                    <a16:creationId xmlns:a16="http://schemas.microsoft.com/office/drawing/2014/main" id="{9CB71A32-D1A2-C2CA-3143-2DBB71C4B7F0}"/>
                  </a:ext>
                </a:extLst>
              </p14:cNvPr>
              <p14:cNvContentPartPr/>
              <p14:nvPr/>
            </p14:nvContentPartPr>
            <p14:xfrm>
              <a:off x="7315206" y="1580479"/>
              <a:ext cx="360" cy="360"/>
            </p14:xfrm>
          </p:contentPart>
        </mc:Choice>
        <mc:Fallback xmlns="">
          <p:pic>
            <p:nvPicPr>
              <p:cNvPr id="42" name="Ink 41">
                <a:extLst>
                  <a:ext uri="{FF2B5EF4-FFF2-40B4-BE49-F238E27FC236}">
                    <a16:creationId xmlns:a16="http://schemas.microsoft.com/office/drawing/2014/main" id="{9CB71A32-D1A2-C2CA-3143-2DBB71C4B7F0}"/>
                  </a:ext>
                </a:extLst>
              </p:cNvPr>
              <p:cNvPicPr/>
              <p:nvPr/>
            </p:nvPicPr>
            <p:blipFill>
              <a:blip r:embed="rId5"/>
              <a:stretch>
                <a:fillRect/>
              </a:stretch>
            </p:blipFill>
            <p:spPr>
              <a:xfrm>
                <a:off x="7297206" y="1562479"/>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43" name="Ink 42">
                <a:extLst>
                  <a:ext uri="{FF2B5EF4-FFF2-40B4-BE49-F238E27FC236}">
                    <a16:creationId xmlns:a16="http://schemas.microsoft.com/office/drawing/2014/main" id="{62A47182-9796-EABB-2C0C-FDC217D26497}"/>
                  </a:ext>
                </a:extLst>
              </p14:cNvPr>
              <p14:cNvContentPartPr/>
              <p14:nvPr/>
            </p14:nvContentPartPr>
            <p14:xfrm>
              <a:off x="7415646" y="1487599"/>
              <a:ext cx="360" cy="360"/>
            </p14:xfrm>
          </p:contentPart>
        </mc:Choice>
        <mc:Fallback xmlns="">
          <p:pic>
            <p:nvPicPr>
              <p:cNvPr id="43" name="Ink 42">
                <a:extLst>
                  <a:ext uri="{FF2B5EF4-FFF2-40B4-BE49-F238E27FC236}">
                    <a16:creationId xmlns:a16="http://schemas.microsoft.com/office/drawing/2014/main" id="{62A47182-9796-EABB-2C0C-FDC217D26497}"/>
                  </a:ext>
                </a:extLst>
              </p:cNvPr>
              <p:cNvPicPr/>
              <p:nvPr/>
            </p:nvPicPr>
            <p:blipFill>
              <a:blip r:embed="rId5"/>
              <a:stretch>
                <a:fillRect/>
              </a:stretch>
            </p:blipFill>
            <p:spPr>
              <a:xfrm>
                <a:off x="7397646" y="1469599"/>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44" name="Ink 43">
                <a:extLst>
                  <a:ext uri="{FF2B5EF4-FFF2-40B4-BE49-F238E27FC236}">
                    <a16:creationId xmlns:a16="http://schemas.microsoft.com/office/drawing/2014/main" id="{D01F394A-5D6C-7711-4D10-BED2CE07EA7D}"/>
                  </a:ext>
                </a:extLst>
              </p14:cNvPr>
              <p14:cNvContentPartPr/>
              <p14:nvPr/>
            </p14:nvContentPartPr>
            <p14:xfrm>
              <a:off x="6478206" y="1588039"/>
              <a:ext cx="360" cy="360"/>
            </p14:xfrm>
          </p:contentPart>
        </mc:Choice>
        <mc:Fallback xmlns="">
          <p:pic>
            <p:nvPicPr>
              <p:cNvPr id="44" name="Ink 43">
                <a:extLst>
                  <a:ext uri="{FF2B5EF4-FFF2-40B4-BE49-F238E27FC236}">
                    <a16:creationId xmlns:a16="http://schemas.microsoft.com/office/drawing/2014/main" id="{D01F394A-5D6C-7711-4D10-BED2CE07EA7D}"/>
                  </a:ext>
                </a:extLst>
              </p:cNvPr>
              <p:cNvPicPr/>
              <p:nvPr/>
            </p:nvPicPr>
            <p:blipFill>
              <a:blip r:embed="rId5"/>
              <a:stretch>
                <a:fillRect/>
              </a:stretch>
            </p:blipFill>
            <p:spPr>
              <a:xfrm>
                <a:off x="6460206" y="1570039"/>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45" name="Ink 44">
                <a:extLst>
                  <a:ext uri="{FF2B5EF4-FFF2-40B4-BE49-F238E27FC236}">
                    <a16:creationId xmlns:a16="http://schemas.microsoft.com/office/drawing/2014/main" id="{913607C5-82AA-EE3B-3643-FF6D4343E24E}"/>
                  </a:ext>
                </a:extLst>
              </p14:cNvPr>
              <p14:cNvContentPartPr/>
              <p14:nvPr/>
            </p14:nvContentPartPr>
            <p14:xfrm>
              <a:off x="6400446" y="1448719"/>
              <a:ext cx="360" cy="360"/>
            </p14:xfrm>
          </p:contentPart>
        </mc:Choice>
        <mc:Fallback xmlns="">
          <p:pic>
            <p:nvPicPr>
              <p:cNvPr id="45" name="Ink 44">
                <a:extLst>
                  <a:ext uri="{FF2B5EF4-FFF2-40B4-BE49-F238E27FC236}">
                    <a16:creationId xmlns:a16="http://schemas.microsoft.com/office/drawing/2014/main" id="{913607C5-82AA-EE3B-3643-FF6D4343E24E}"/>
                  </a:ext>
                </a:extLst>
              </p:cNvPr>
              <p:cNvPicPr/>
              <p:nvPr/>
            </p:nvPicPr>
            <p:blipFill>
              <a:blip r:embed="rId5"/>
              <a:stretch>
                <a:fillRect/>
              </a:stretch>
            </p:blipFill>
            <p:spPr>
              <a:xfrm>
                <a:off x="6382446" y="1430719"/>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46" name="Ink 45">
                <a:extLst>
                  <a:ext uri="{FF2B5EF4-FFF2-40B4-BE49-F238E27FC236}">
                    <a16:creationId xmlns:a16="http://schemas.microsoft.com/office/drawing/2014/main" id="{6B6979B2-5A93-DE94-90C6-AA37A0B93A51}"/>
                  </a:ext>
                </a:extLst>
              </p14:cNvPr>
              <p14:cNvContentPartPr/>
              <p14:nvPr/>
            </p14:nvContentPartPr>
            <p14:xfrm>
              <a:off x="6307926" y="1595959"/>
              <a:ext cx="360" cy="360"/>
            </p14:xfrm>
          </p:contentPart>
        </mc:Choice>
        <mc:Fallback xmlns="">
          <p:pic>
            <p:nvPicPr>
              <p:cNvPr id="46" name="Ink 45">
                <a:extLst>
                  <a:ext uri="{FF2B5EF4-FFF2-40B4-BE49-F238E27FC236}">
                    <a16:creationId xmlns:a16="http://schemas.microsoft.com/office/drawing/2014/main" id="{6B6979B2-5A93-DE94-90C6-AA37A0B93A51}"/>
                  </a:ext>
                </a:extLst>
              </p:cNvPr>
              <p:cNvPicPr/>
              <p:nvPr/>
            </p:nvPicPr>
            <p:blipFill>
              <a:blip r:embed="rId5"/>
              <a:stretch>
                <a:fillRect/>
              </a:stretch>
            </p:blipFill>
            <p:spPr>
              <a:xfrm>
                <a:off x="6289926" y="1577959"/>
                <a:ext cx="36000" cy="36000"/>
              </a:xfrm>
              <a:prstGeom prst="rect">
                <a:avLst/>
              </a:prstGeom>
            </p:spPr>
          </p:pic>
        </mc:Fallback>
      </mc:AlternateContent>
      <p:pic>
        <p:nvPicPr>
          <p:cNvPr id="47" name="Graphic 46" descr="Hand with solid fill">
            <a:extLst>
              <a:ext uri="{FF2B5EF4-FFF2-40B4-BE49-F238E27FC236}">
                <a16:creationId xmlns:a16="http://schemas.microsoft.com/office/drawing/2014/main" id="{E7FFC5F9-8658-6C56-89C5-E102C7F11EBC}"/>
              </a:ext>
            </a:extLst>
          </p:cNvPr>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rot="12157920">
            <a:off x="10489890" y="3767132"/>
            <a:ext cx="274320" cy="274320"/>
          </a:xfrm>
          <a:prstGeom prst="rect">
            <a:avLst/>
          </a:prstGeom>
        </p:spPr>
      </p:pic>
      <p:pic>
        <p:nvPicPr>
          <p:cNvPr id="48" name="Graphic 47" descr="Raised hand with solid fill">
            <a:extLst>
              <a:ext uri="{FF2B5EF4-FFF2-40B4-BE49-F238E27FC236}">
                <a16:creationId xmlns:a16="http://schemas.microsoft.com/office/drawing/2014/main" id="{9DB51E72-DD78-5FCB-85E2-F58E202D08AD}"/>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rot="10800000">
            <a:off x="10484066" y="4012079"/>
            <a:ext cx="274320" cy="274320"/>
          </a:xfrm>
          <a:prstGeom prst="rect">
            <a:avLst/>
          </a:prstGeom>
        </p:spPr>
      </p:pic>
      <mc:AlternateContent xmlns:mc="http://schemas.openxmlformats.org/markup-compatibility/2006" xmlns:p14="http://schemas.microsoft.com/office/powerpoint/2010/main">
        <mc:Choice Requires="p14">
          <p:contentPart p14:bwMode="auto" r:id="rId40">
            <p14:nvContentPartPr>
              <p14:cNvPr id="49" name="Ink 48">
                <a:extLst>
                  <a:ext uri="{FF2B5EF4-FFF2-40B4-BE49-F238E27FC236}">
                    <a16:creationId xmlns:a16="http://schemas.microsoft.com/office/drawing/2014/main" id="{AFFE06EF-06E7-3C10-94E1-F40FF7B202E0}"/>
                  </a:ext>
                </a:extLst>
              </p14:cNvPr>
              <p14:cNvContentPartPr/>
              <p14:nvPr/>
            </p14:nvContentPartPr>
            <p14:xfrm>
              <a:off x="10616406" y="3951799"/>
              <a:ext cx="360" cy="360"/>
            </p14:xfrm>
          </p:contentPart>
        </mc:Choice>
        <mc:Fallback xmlns="">
          <p:pic>
            <p:nvPicPr>
              <p:cNvPr id="49" name="Ink 48">
                <a:extLst>
                  <a:ext uri="{FF2B5EF4-FFF2-40B4-BE49-F238E27FC236}">
                    <a16:creationId xmlns:a16="http://schemas.microsoft.com/office/drawing/2014/main" id="{AFFE06EF-06E7-3C10-94E1-F40FF7B202E0}"/>
                  </a:ext>
                </a:extLst>
              </p:cNvPr>
              <p:cNvPicPr/>
              <p:nvPr/>
            </p:nvPicPr>
            <p:blipFill>
              <a:blip r:embed="rId41"/>
              <a:stretch>
                <a:fillRect/>
              </a:stretch>
            </p:blipFill>
            <p:spPr>
              <a:xfrm>
                <a:off x="10610286" y="3945679"/>
                <a:ext cx="12600" cy="12600"/>
              </a:xfrm>
              <a:prstGeom prst="rect">
                <a:avLst/>
              </a:prstGeom>
            </p:spPr>
          </p:pic>
        </mc:Fallback>
      </mc:AlternateContent>
      <p:grpSp>
        <p:nvGrpSpPr>
          <p:cNvPr id="58" name="Group 57">
            <a:extLst>
              <a:ext uri="{FF2B5EF4-FFF2-40B4-BE49-F238E27FC236}">
                <a16:creationId xmlns:a16="http://schemas.microsoft.com/office/drawing/2014/main" id="{056ED962-2424-EC50-C70B-905F74729DC8}"/>
              </a:ext>
            </a:extLst>
          </p:cNvPr>
          <p:cNvGrpSpPr/>
          <p:nvPr/>
        </p:nvGrpSpPr>
        <p:grpSpPr>
          <a:xfrm>
            <a:off x="10623606" y="3843079"/>
            <a:ext cx="23760" cy="360"/>
            <a:chOff x="10623606" y="3843079"/>
            <a:chExt cx="23760" cy="360"/>
          </a:xfrm>
        </p:grpSpPr>
        <mc:AlternateContent xmlns:mc="http://schemas.openxmlformats.org/markup-compatibility/2006" xmlns:p14="http://schemas.microsoft.com/office/powerpoint/2010/main">
          <mc:Choice Requires="p14">
            <p:contentPart p14:bwMode="auto" r:id="rId42">
              <p14:nvContentPartPr>
                <p14:cNvPr id="50" name="Ink 49">
                  <a:extLst>
                    <a:ext uri="{FF2B5EF4-FFF2-40B4-BE49-F238E27FC236}">
                      <a16:creationId xmlns:a16="http://schemas.microsoft.com/office/drawing/2014/main" id="{E216D556-0DB8-0E5F-394D-1594A58F35B2}"/>
                    </a:ext>
                  </a:extLst>
                </p14:cNvPr>
                <p14:cNvContentPartPr/>
                <p14:nvPr/>
              </p14:nvContentPartPr>
              <p14:xfrm>
                <a:off x="10647006" y="3843079"/>
                <a:ext cx="360" cy="360"/>
              </p14:xfrm>
            </p:contentPart>
          </mc:Choice>
          <mc:Fallback xmlns="">
            <p:pic>
              <p:nvPicPr>
                <p:cNvPr id="50" name="Ink 49">
                  <a:extLst>
                    <a:ext uri="{FF2B5EF4-FFF2-40B4-BE49-F238E27FC236}">
                      <a16:creationId xmlns:a16="http://schemas.microsoft.com/office/drawing/2014/main" id="{E216D556-0DB8-0E5F-394D-1594A58F35B2}"/>
                    </a:ext>
                  </a:extLst>
                </p:cNvPr>
                <p:cNvPicPr/>
                <p:nvPr/>
              </p:nvPicPr>
              <p:blipFill>
                <a:blip r:embed="rId41"/>
                <a:stretch>
                  <a:fillRect/>
                </a:stretch>
              </p:blipFill>
              <p:spPr>
                <a:xfrm>
                  <a:off x="10640886" y="3836959"/>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51" name="Ink 50">
                  <a:extLst>
                    <a:ext uri="{FF2B5EF4-FFF2-40B4-BE49-F238E27FC236}">
                      <a16:creationId xmlns:a16="http://schemas.microsoft.com/office/drawing/2014/main" id="{586D2970-6750-E277-55F5-D3BC253B4241}"/>
                    </a:ext>
                  </a:extLst>
                </p14:cNvPr>
                <p14:cNvContentPartPr/>
                <p14:nvPr/>
              </p14:nvContentPartPr>
              <p14:xfrm>
                <a:off x="10623606" y="3843079"/>
                <a:ext cx="360" cy="360"/>
              </p14:xfrm>
            </p:contentPart>
          </mc:Choice>
          <mc:Fallback xmlns="">
            <p:pic>
              <p:nvPicPr>
                <p:cNvPr id="51" name="Ink 50">
                  <a:extLst>
                    <a:ext uri="{FF2B5EF4-FFF2-40B4-BE49-F238E27FC236}">
                      <a16:creationId xmlns:a16="http://schemas.microsoft.com/office/drawing/2014/main" id="{586D2970-6750-E277-55F5-D3BC253B4241}"/>
                    </a:ext>
                  </a:extLst>
                </p:cNvPr>
                <p:cNvPicPr/>
                <p:nvPr/>
              </p:nvPicPr>
              <p:blipFill>
                <a:blip r:embed="rId41"/>
                <a:stretch>
                  <a:fillRect/>
                </a:stretch>
              </p:blipFill>
              <p:spPr>
                <a:xfrm>
                  <a:off x="10617486" y="3836959"/>
                  <a:ext cx="12600" cy="126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44">
            <p14:nvContentPartPr>
              <p14:cNvPr id="52" name="Ink 51">
                <a:extLst>
                  <a:ext uri="{FF2B5EF4-FFF2-40B4-BE49-F238E27FC236}">
                    <a16:creationId xmlns:a16="http://schemas.microsoft.com/office/drawing/2014/main" id="{EC51622A-5735-9ADB-1154-22F067140675}"/>
                  </a:ext>
                </a:extLst>
              </p14:cNvPr>
              <p14:cNvContentPartPr/>
              <p14:nvPr/>
            </p14:nvContentPartPr>
            <p14:xfrm>
              <a:off x="10647006" y="4183999"/>
              <a:ext cx="360" cy="360"/>
            </p14:xfrm>
          </p:contentPart>
        </mc:Choice>
        <mc:Fallback xmlns="">
          <p:pic>
            <p:nvPicPr>
              <p:cNvPr id="52" name="Ink 51">
                <a:extLst>
                  <a:ext uri="{FF2B5EF4-FFF2-40B4-BE49-F238E27FC236}">
                    <a16:creationId xmlns:a16="http://schemas.microsoft.com/office/drawing/2014/main" id="{EC51622A-5735-9ADB-1154-22F067140675}"/>
                  </a:ext>
                </a:extLst>
              </p:cNvPr>
              <p:cNvPicPr/>
              <p:nvPr/>
            </p:nvPicPr>
            <p:blipFill>
              <a:blip r:embed="rId41"/>
              <a:stretch>
                <a:fillRect/>
              </a:stretch>
            </p:blipFill>
            <p:spPr>
              <a:xfrm>
                <a:off x="10640886" y="4177879"/>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53" name="Ink 52">
                <a:extLst>
                  <a:ext uri="{FF2B5EF4-FFF2-40B4-BE49-F238E27FC236}">
                    <a16:creationId xmlns:a16="http://schemas.microsoft.com/office/drawing/2014/main" id="{320B8AB3-9E1A-B1DE-8B18-84BA914621F8}"/>
                  </a:ext>
                </a:extLst>
              </p14:cNvPr>
              <p14:cNvContentPartPr/>
              <p14:nvPr/>
            </p14:nvContentPartPr>
            <p14:xfrm>
              <a:off x="10647006" y="4021279"/>
              <a:ext cx="360" cy="7920"/>
            </p14:xfrm>
          </p:contentPart>
        </mc:Choice>
        <mc:Fallback xmlns="">
          <p:pic>
            <p:nvPicPr>
              <p:cNvPr id="53" name="Ink 52">
                <a:extLst>
                  <a:ext uri="{FF2B5EF4-FFF2-40B4-BE49-F238E27FC236}">
                    <a16:creationId xmlns:a16="http://schemas.microsoft.com/office/drawing/2014/main" id="{320B8AB3-9E1A-B1DE-8B18-84BA914621F8}"/>
                  </a:ext>
                </a:extLst>
              </p:cNvPr>
              <p:cNvPicPr/>
              <p:nvPr/>
            </p:nvPicPr>
            <p:blipFill>
              <a:blip r:embed="rId46"/>
              <a:stretch>
                <a:fillRect/>
              </a:stretch>
            </p:blipFill>
            <p:spPr>
              <a:xfrm>
                <a:off x="10640886" y="4015425"/>
                <a:ext cx="12600" cy="19628"/>
              </a:xfrm>
              <a:prstGeom prst="rect">
                <a:avLst/>
              </a:prstGeom>
            </p:spPr>
          </p:pic>
        </mc:Fallback>
      </mc:AlternateContent>
      <p:grpSp>
        <p:nvGrpSpPr>
          <p:cNvPr id="57" name="Group 56">
            <a:extLst>
              <a:ext uri="{FF2B5EF4-FFF2-40B4-BE49-F238E27FC236}">
                <a16:creationId xmlns:a16="http://schemas.microsoft.com/office/drawing/2014/main" id="{3D0D9654-9E72-3748-5D67-D5842443F087}"/>
              </a:ext>
            </a:extLst>
          </p:cNvPr>
          <p:cNvGrpSpPr/>
          <p:nvPr/>
        </p:nvGrpSpPr>
        <p:grpSpPr>
          <a:xfrm>
            <a:off x="10577526" y="4137559"/>
            <a:ext cx="39240" cy="8280"/>
            <a:chOff x="10577526" y="4137559"/>
            <a:chExt cx="39240" cy="8280"/>
          </a:xfrm>
        </p:grpSpPr>
        <mc:AlternateContent xmlns:mc="http://schemas.openxmlformats.org/markup-compatibility/2006" xmlns:p14="http://schemas.microsoft.com/office/powerpoint/2010/main">
          <mc:Choice Requires="p14">
            <p:contentPart p14:bwMode="auto" r:id="rId47">
              <p14:nvContentPartPr>
                <p14:cNvPr id="54" name="Ink 53">
                  <a:extLst>
                    <a:ext uri="{FF2B5EF4-FFF2-40B4-BE49-F238E27FC236}">
                      <a16:creationId xmlns:a16="http://schemas.microsoft.com/office/drawing/2014/main" id="{027AB016-D5C7-9BCB-B8E4-C0380623A7AF}"/>
                    </a:ext>
                  </a:extLst>
                </p14:cNvPr>
                <p14:cNvContentPartPr/>
                <p14:nvPr/>
              </p14:nvContentPartPr>
              <p14:xfrm>
                <a:off x="10616406" y="4145479"/>
                <a:ext cx="360" cy="360"/>
              </p14:xfrm>
            </p:contentPart>
          </mc:Choice>
          <mc:Fallback xmlns="">
            <p:pic>
              <p:nvPicPr>
                <p:cNvPr id="54" name="Ink 53">
                  <a:extLst>
                    <a:ext uri="{FF2B5EF4-FFF2-40B4-BE49-F238E27FC236}">
                      <a16:creationId xmlns:a16="http://schemas.microsoft.com/office/drawing/2014/main" id="{027AB016-D5C7-9BCB-B8E4-C0380623A7AF}"/>
                    </a:ext>
                  </a:extLst>
                </p:cNvPr>
                <p:cNvPicPr/>
                <p:nvPr/>
              </p:nvPicPr>
              <p:blipFill>
                <a:blip r:embed="rId41"/>
                <a:stretch>
                  <a:fillRect/>
                </a:stretch>
              </p:blipFill>
              <p:spPr>
                <a:xfrm>
                  <a:off x="10610286" y="4139359"/>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55" name="Ink 54">
                  <a:extLst>
                    <a:ext uri="{FF2B5EF4-FFF2-40B4-BE49-F238E27FC236}">
                      <a16:creationId xmlns:a16="http://schemas.microsoft.com/office/drawing/2014/main" id="{A714C44B-B2B9-940B-D7B7-152CB14B6BAD}"/>
                    </a:ext>
                  </a:extLst>
                </p14:cNvPr>
                <p14:cNvContentPartPr/>
                <p14:nvPr/>
              </p14:nvContentPartPr>
              <p14:xfrm>
                <a:off x="10577526" y="4137559"/>
                <a:ext cx="360" cy="360"/>
              </p14:xfrm>
            </p:contentPart>
          </mc:Choice>
          <mc:Fallback xmlns="">
            <p:pic>
              <p:nvPicPr>
                <p:cNvPr id="55" name="Ink 54">
                  <a:extLst>
                    <a:ext uri="{FF2B5EF4-FFF2-40B4-BE49-F238E27FC236}">
                      <a16:creationId xmlns:a16="http://schemas.microsoft.com/office/drawing/2014/main" id="{A714C44B-B2B9-940B-D7B7-152CB14B6BAD}"/>
                    </a:ext>
                  </a:extLst>
                </p:cNvPr>
                <p:cNvPicPr/>
                <p:nvPr/>
              </p:nvPicPr>
              <p:blipFill>
                <a:blip r:embed="rId41"/>
                <a:stretch>
                  <a:fillRect/>
                </a:stretch>
              </p:blipFill>
              <p:spPr>
                <a:xfrm>
                  <a:off x="10571406" y="4131439"/>
                  <a:ext cx="12600" cy="126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49">
            <p14:nvContentPartPr>
              <p14:cNvPr id="56" name="Ink 55">
                <a:extLst>
                  <a:ext uri="{FF2B5EF4-FFF2-40B4-BE49-F238E27FC236}">
                    <a16:creationId xmlns:a16="http://schemas.microsoft.com/office/drawing/2014/main" id="{6D1BB532-D138-7622-881B-F84BE63F8EB3}"/>
                  </a:ext>
                </a:extLst>
              </p14:cNvPr>
              <p14:cNvContentPartPr/>
              <p14:nvPr/>
            </p14:nvContentPartPr>
            <p14:xfrm>
              <a:off x="10654926" y="4092919"/>
              <a:ext cx="7560" cy="14400"/>
            </p14:xfrm>
          </p:contentPart>
        </mc:Choice>
        <mc:Fallback xmlns="">
          <p:pic>
            <p:nvPicPr>
              <p:cNvPr id="56" name="Ink 55">
                <a:extLst>
                  <a:ext uri="{FF2B5EF4-FFF2-40B4-BE49-F238E27FC236}">
                    <a16:creationId xmlns:a16="http://schemas.microsoft.com/office/drawing/2014/main" id="{6D1BB532-D138-7622-881B-F84BE63F8EB3}"/>
                  </a:ext>
                </a:extLst>
              </p:cNvPr>
              <p:cNvPicPr/>
              <p:nvPr/>
            </p:nvPicPr>
            <p:blipFill>
              <a:blip r:embed="rId50"/>
              <a:stretch>
                <a:fillRect/>
              </a:stretch>
            </p:blipFill>
            <p:spPr>
              <a:xfrm>
                <a:off x="10648806" y="4086799"/>
                <a:ext cx="19800" cy="26640"/>
              </a:xfrm>
              <a:prstGeom prst="rect">
                <a:avLst/>
              </a:prstGeom>
            </p:spPr>
          </p:pic>
        </mc:Fallback>
      </mc:AlternateContent>
      <p:sp>
        <p:nvSpPr>
          <p:cNvPr id="59" name="Rectangle 58">
            <a:extLst>
              <a:ext uri="{FF2B5EF4-FFF2-40B4-BE49-F238E27FC236}">
                <a16:creationId xmlns:a16="http://schemas.microsoft.com/office/drawing/2014/main" id="{E5EF88A5-D844-0496-011E-DF5719DDD837}"/>
              </a:ext>
            </a:extLst>
          </p:cNvPr>
          <p:cNvSpPr/>
          <p:nvPr/>
        </p:nvSpPr>
        <p:spPr>
          <a:xfrm>
            <a:off x="1247613" y="3469571"/>
            <a:ext cx="222395" cy="174263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Graphic 2" descr="Hand with solid fill">
            <a:extLst>
              <a:ext uri="{FF2B5EF4-FFF2-40B4-BE49-F238E27FC236}">
                <a16:creationId xmlns:a16="http://schemas.microsoft.com/office/drawing/2014/main" id="{13E67830-5ACD-85F2-7406-6F15E4A026A2}"/>
              </a:ext>
            </a:extLst>
          </p:cNvPr>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rot="12157920">
            <a:off x="1118669" y="3271600"/>
            <a:ext cx="411480" cy="411480"/>
          </a:xfrm>
          <a:prstGeom prst="rect">
            <a:avLst/>
          </a:prstGeom>
        </p:spPr>
      </p:pic>
      <p:pic>
        <p:nvPicPr>
          <p:cNvPr id="60" name="Graphic 59" descr="Sanitizer with solid fill">
            <a:extLst>
              <a:ext uri="{FF2B5EF4-FFF2-40B4-BE49-F238E27FC236}">
                <a16:creationId xmlns:a16="http://schemas.microsoft.com/office/drawing/2014/main" id="{35A1656E-51C5-A068-219D-3F64FB513B79}"/>
              </a:ext>
            </a:extLst>
          </p:cNvPr>
          <p:cNvPicPr>
            <a:picLocks noChangeAspect="1"/>
          </p:cNvPicPr>
          <p:nvPr/>
        </p:nvPicPr>
        <p:blipFill>
          <a:blip r:embed="rId51">
            <a:extLst>
              <a:ext uri="{28A0092B-C50C-407E-A947-70E740481C1C}">
                <a14:useLocalDpi xmlns:a14="http://schemas.microsoft.com/office/drawing/2010/main" val="0"/>
              </a:ext>
              <a:ext uri="{96DAC541-7B7A-43D3-8B79-37D633B846F1}">
                <asvg:svgBlip xmlns:asvg="http://schemas.microsoft.com/office/drawing/2016/SVG/main" r:embed="rId52"/>
              </a:ext>
            </a:extLst>
          </a:blip>
          <a:stretch>
            <a:fillRect/>
          </a:stretch>
        </p:blipFill>
        <p:spPr>
          <a:xfrm rot="20785282">
            <a:off x="10608725" y="2730533"/>
            <a:ext cx="808907" cy="808907"/>
          </a:xfrm>
          <a:prstGeom prst="rect">
            <a:avLst/>
          </a:prstGeom>
        </p:spPr>
      </p:pic>
      <p:pic>
        <p:nvPicPr>
          <p:cNvPr id="28" name="Graphic 27" descr="Checkmark outline">
            <a:extLst>
              <a:ext uri="{FF2B5EF4-FFF2-40B4-BE49-F238E27FC236}">
                <a16:creationId xmlns:a16="http://schemas.microsoft.com/office/drawing/2014/main" id="{35EB16EB-ABB0-478A-87E7-9EA9FF2A1AC6}"/>
              </a:ext>
            </a:extLst>
          </p:cNvPr>
          <p:cNvPicPr>
            <a:picLocks noChangeAspect="1"/>
          </p:cNvPicPr>
          <p:nvPr/>
        </p:nvPicPr>
        <p:blipFill>
          <a:blip r:embed="rId53">
            <a:extLst>
              <a:ext uri="{28A0092B-C50C-407E-A947-70E740481C1C}">
                <a14:useLocalDpi xmlns:a14="http://schemas.microsoft.com/office/drawing/2010/main" val="0"/>
              </a:ext>
              <a:ext uri="{96DAC541-7B7A-43D3-8B79-37D633B846F1}">
                <asvg:svgBlip xmlns:asvg="http://schemas.microsoft.com/office/drawing/2016/SVG/main" r:embed="rId54"/>
              </a:ext>
            </a:extLst>
          </a:blip>
          <a:stretch>
            <a:fillRect/>
          </a:stretch>
        </p:blipFill>
        <p:spPr>
          <a:xfrm>
            <a:off x="2776023" y="-11311"/>
            <a:ext cx="6869311" cy="6869311"/>
          </a:xfrm>
          <a:prstGeom prst="rect">
            <a:avLst/>
          </a:prstGeom>
        </p:spPr>
      </p:pic>
    </p:spTree>
    <p:extLst>
      <p:ext uri="{BB962C8B-B14F-4D97-AF65-F5344CB8AC3E}">
        <p14:creationId xmlns:p14="http://schemas.microsoft.com/office/powerpoint/2010/main" val="7354405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7B07170-0457-90DF-6684-CCC0A03FD9FE}"/>
              </a:ext>
            </a:extLst>
          </p:cNvPr>
          <p:cNvPicPr>
            <a:picLocks noChangeAspect="1"/>
          </p:cNvPicPr>
          <p:nvPr/>
        </p:nvPicPr>
        <p:blipFill>
          <a:blip r:embed="rId3"/>
          <a:stretch>
            <a:fillRect/>
          </a:stretch>
        </p:blipFill>
        <p:spPr>
          <a:xfrm>
            <a:off x="1167511" y="663938"/>
            <a:ext cx="4618174" cy="5984543"/>
          </a:xfrm>
          <a:prstGeom prst="rect">
            <a:avLst/>
          </a:prstGeom>
        </p:spPr>
      </p:pic>
      <p:pic>
        <p:nvPicPr>
          <p:cNvPr id="7" name="Picture 6">
            <a:extLst>
              <a:ext uri="{FF2B5EF4-FFF2-40B4-BE49-F238E27FC236}">
                <a16:creationId xmlns:a16="http://schemas.microsoft.com/office/drawing/2014/main" id="{19AF916F-0F46-6D7B-ACF9-7C57E1807BC6}"/>
              </a:ext>
            </a:extLst>
          </p:cNvPr>
          <p:cNvPicPr>
            <a:picLocks noChangeAspect="1"/>
          </p:cNvPicPr>
          <p:nvPr/>
        </p:nvPicPr>
        <p:blipFill>
          <a:blip r:embed="rId4"/>
          <a:stretch>
            <a:fillRect/>
          </a:stretch>
        </p:blipFill>
        <p:spPr>
          <a:xfrm>
            <a:off x="6167418" y="664800"/>
            <a:ext cx="4618174" cy="5983681"/>
          </a:xfrm>
          <a:prstGeom prst="rect">
            <a:avLst/>
          </a:prstGeom>
        </p:spPr>
      </p:pic>
      <p:sp>
        <p:nvSpPr>
          <p:cNvPr id="2" name="Title 1">
            <a:extLst>
              <a:ext uri="{FF2B5EF4-FFF2-40B4-BE49-F238E27FC236}">
                <a16:creationId xmlns:a16="http://schemas.microsoft.com/office/drawing/2014/main" id="{B06FE801-8E44-B216-3D2C-555DEEB2429F}"/>
              </a:ext>
            </a:extLst>
          </p:cNvPr>
          <p:cNvSpPr>
            <a:spLocks noGrp="1"/>
          </p:cNvSpPr>
          <p:nvPr>
            <p:ph type="title"/>
          </p:nvPr>
        </p:nvSpPr>
        <p:spPr>
          <a:xfrm>
            <a:off x="651725" y="-39507"/>
            <a:ext cx="10515600" cy="1110662"/>
          </a:xfrm>
        </p:spPr>
        <p:txBody>
          <a:bodyPr>
            <a:normAutofit/>
          </a:bodyPr>
          <a:lstStyle/>
          <a:p>
            <a:r>
              <a:rPr lang="en-US" sz="3600" dirty="0"/>
              <a:t>PPE donning (putting on) and doffing (taking off)</a:t>
            </a:r>
          </a:p>
        </p:txBody>
      </p:sp>
      <p:sp>
        <p:nvSpPr>
          <p:cNvPr id="8" name="TextBox 7">
            <a:extLst>
              <a:ext uri="{FF2B5EF4-FFF2-40B4-BE49-F238E27FC236}">
                <a16:creationId xmlns:a16="http://schemas.microsoft.com/office/drawing/2014/main" id="{BCC27382-EABC-7E04-D03C-A9A5A7A79FAC}"/>
              </a:ext>
            </a:extLst>
          </p:cNvPr>
          <p:cNvSpPr txBox="1"/>
          <p:nvPr/>
        </p:nvSpPr>
        <p:spPr>
          <a:xfrm>
            <a:off x="191069" y="6509982"/>
            <a:ext cx="12000931" cy="276999"/>
          </a:xfrm>
          <a:prstGeom prst="rect">
            <a:avLst/>
          </a:prstGeom>
          <a:noFill/>
        </p:spPr>
        <p:txBody>
          <a:bodyPr wrap="square" rtlCol="0">
            <a:spAutoFit/>
          </a:bodyPr>
          <a:lstStyle/>
          <a:p>
            <a:r>
              <a:rPr lang="en-US" sz="1200" dirty="0"/>
              <a:t>Images source: </a:t>
            </a:r>
            <a:r>
              <a:rPr lang="en-US" sz="1200" u="sng" dirty="0">
                <a:solidFill>
                  <a:srgbClr val="0058A4"/>
                </a:solidFill>
                <a:effectLst/>
                <a:latin typeface="Segoe UI Light" panose="020B0502040204020203" pitchFamily="34" charset="0"/>
                <a:ea typeface="Segoe UI" panose="020B0502040204020203" pitchFamily="34" charset="0"/>
                <a:cs typeface="Times New Roman" panose="02020603050405020304" pitchFamily="18" charset="0"/>
                <a:hlinkClick r:id="rId5"/>
              </a:rPr>
              <a:t>ppe-sequence-p.pdf (cdc.gov)</a:t>
            </a:r>
            <a:endParaRPr lang="en-US" sz="1200" dirty="0"/>
          </a:p>
        </p:txBody>
      </p:sp>
      <p:sp>
        <p:nvSpPr>
          <p:cNvPr id="3" name="Slide Number Placeholder 2">
            <a:extLst>
              <a:ext uri="{FF2B5EF4-FFF2-40B4-BE49-F238E27FC236}">
                <a16:creationId xmlns:a16="http://schemas.microsoft.com/office/drawing/2014/main" id="{81708FF6-5311-49C7-2363-316085D2AA2C}"/>
              </a:ext>
            </a:extLst>
          </p:cNvPr>
          <p:cNvSpPr>
            <a:spLocks noGrp="1"/>
          </p:cNvSpPr>
          <p:nvPr>
            <p:ph type="sldNum" sz="quarter" idx="12"/>
          </p:nvPr>
        </p:nvSpPr>
        <p:spPr/>
        <p:txBody>
          <a:bodyPr/>
          <a:lstStyle/>
          <a:p>
            <a:fld id="{2D8F6137-44E2-4FFF-B6E0-720968525C04}" type="slidenum">
              <a:rPr lang="en-US" smtClean="0"/>
              <a:t>22</a:t>
            </a:fld>
            <a:endParaRPr lang="en-US" dirty="0"/>
          </a:p>
        </p:txBody>
      </p:sp>
    </p:spTree>
    <p:extLst>
      <p:ext uri="{BB962C8B-B14F-4D97-AF65-F5344CB8AC3E}">
        <p14:creationId xmlns:p14="http://schemas.microsoft.com/office/powerpoint/2010/main" val="3470617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4DAE25-596B-4458-E477-3BCCD8346D67}"/>
              </a:ext>
            </a:extLst>
          </p:cNvPr>
          <p:cNvSpPr>
            <a:spLocks noGrp="1"/>
          </p:cNvSpPr>
          <p:nvPr>
            <p:ph type="title"/>
          </p:nvPr>
        </p:nvSpPr>
        <p:spPr/>
        <p:txBody>
          <a:bodyPr/>
          <a:lstStyle/>
          <a:p>
            <a:r>
              <a:rPr lang="en-US" sz="4400" dirty="0"/>
              <a:t>PPE donning and doffing video</a:t>
            </a:r>
            <a:endParaRPr lang="en-US" dirty="0"/>
          </a:p>
        </p:txBody>
      </p:sp>
      <p:pic>
        <p:nvPicPr>
          <p:cNvPr id="4" name="Online Media 3" title="Donning and Doffing PPE">
            <a:hlinkClick r:id="" action="ppaction://media"/>
            <a:extLst>
              <a:ext uri="{FF2B5EF4-FFF2-40B4-BE49-F238E27FC236}">
                <a16:creationId xmlns:a16="http://schemas.microsoft.com/office/drawing/2014/main" id="{C43398C2-D54F-7A7B-A058-3BF864BB6CB7}"/>
              </a:ext>
            </a:extLst>
          </p:cNvPr>
          <p:cNvPicPr>
            <a:picLocks noGrp="1" noRot="1" noChangeAspect="1"/>
          </p:cNvPicPr>
          <p:nvPr>
            <p:ph idx="1"/>
            <a:videoFile r:link="rId1"/>
          </p:nvPr>
        </p:nvPicPr>
        <p:blipFill>
          <a:blip r:embed="rId4"/>
          <a:stretch>
            <a:fillRect/>
          </a:stretch>
        </p:blipFill>
        <p:spPr>
          <a:xfrm>
            <a:off x="2227263" y="1825625"/>
            <a:ext cx="7735887" cy="4351338"/>
          </a:xfrm>
          <a:prstGeom prst="rect">
            <a:avLst/>
          </a:prstGeom>
        </p:spPr>
      </p:pic>
      <p:sp>
        <p:nvSpPr>
          <p:cNvPr id="5" name="TextBox 4">
            <a:extLst>
              <a:ext uri="{FF2B5EF4-FFF2-40B4-BE49-F238E27FC236}">
                <a16:creationId xmlns:a16="http://schemas.microsoft.com/office/drawing/2014/main" id="{338AC5AA-DBD2-EE3F-85FC-0E6DA76E2ADF}"/>
              </a:ext>
            </a:extLst>
          </p:cNvPr>
          <p:cNvSpPr txBox="1"/>
          <p:nvPr/>
        </p:nvSpPr>
        <p:spPr>
          <a:xfrm>
            <a:off x="191069" y="6509982"/>
            <a:ext cx="12000931" cy="461665"/>
          </a:xfrm>
          <a:prstGeom prst="rect">
            <a:avLst/>
          </a:prstGeom>
          <a:noFill/>
        </p:spPr>
        <p:txBody>
          <a:bodyPr wrap="square" rtlCol="0">
            <a:spAutoFit/>
          </a:bodyPr>
          <a:lstStyle/>
          <a:p>
            <a:r>
              <a:rPr lang="en-US" sz="1200" dirty="0"/>
              <a:t>Video source: </a:t>
            </a:r>
            <a:r>
              <a:rPr lang="en-US" sz="1200" dirty="0">
                <a:hlinkClick r:id="rId5"/>
              </a:rPr>
              <a:t>Donning and Doffing PPE | SPICE</a:t>
            </a:r>
            <a:endParaRPr lang="en-US" sz="1200" dirty="0"/>
          </a:p>
          <a:p>
            <a:r>
              <a:rPr lang="en-US" sz="1200" dirty="0"/>
              <a:t> </a:t>
            </a:r>
          </a:p>
        </p:txBody>
      </p:sp>
      <p:sp>
        <p:nvSpPr>
          <p:cNvPr id="3" name="Slide Number Placeholder 2">
            <a:extLst>
              <a:ext uri="{FF2B5EF4-FFF2-40B4-BE49-F238E27FC236}">
                <a16:creationId xmlns:a16="http://schemas.microsoft.com/office/drawing/2014/main" id="{2261812F-C449-4AB5-282F-713E082FFF0D}"/>
              </a:ext>
            </a:extLst>
          </p:cNvPr>
          <p:cNvSpPr>
            <a:spLocks noGrp="1"/>
          </p:cNvSpPr>
          <p:nvPr>
            <p:ph type="sldNum" sz="quarter" idx="12"/>
          </p:nvPr>
        </p:nvSpPr>
        <p:spPr/>
        <p:txBody>
          <a:bodyPr/>
          <a:lstStyle/>
          <a:p>
            <a:fld id="{2D8F6137-44E2-4FFF-B6E0-720968525C04}" type="slidenum">
              <a:rPr lang="en-US" smtClean="0"/>
              <a:t>23</a:t>
            </a:fld>
            <a:endParaRPr lang="en-US" dirty="0"/>
          </a:p>
        </p:txBody>
      </p:sp>
    </p:spTree>
    <p:extLst>
      <p:ext uri="{BB962C8B-B14F-4D97-AF65-F5344CB8AC3E}">
        <p14:creationId xmlns:p14="http://schemas.microsoft.com/office/powerpoint/2010/main" val="2962756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person wearing a blue surgical gown and gloves&#10;&#10;Description automatically generated">
            <a:extLst>
              <a:ext uri="{FF2B5EF4-FFF2-40B4-BE49-F238E27FC236}">
                <a16:creationId xmlns:a16="http://schemas.microsoft.com/office/drawing/2014/main" id="{F4DED3B8-F1C4-B2D7-FF9E-5BCC1868B6D6}"/>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244" r="4992"/>
          <a:stretch/>
        </p:blipFill>
        <p:spPr>
          <a:xfrm>
            <a:off x="1" y="10"/>
            <a:ext cx="9669642" cy="6857990"/>
          </a:xfrm>
          <a:prstGeom prst="rect">
            <a:avLst/>
          </a:prstGeom>
        </p:spPr>
      </p:pic>
      <p:sp>
        <p:nvSpPr>
          <p:cNvPr id="13" name="Rectangle 12">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B40B1E89-EE2F-3BC4-0926-983C867F18E3}"/>
              </a:ext>
            </a:extLst>
          </p:cNvPr>
          <p:cNvSpPr>
            <a:spLocks noGrp="1"/>
          </p:cNvSpPr>
          <p:nvPr>
            <p:ph type="title"/>
          </p:nvPr>
        </p:nvSpPr>
        <p:spPr>
          <a:xfrm>
            <a:off x="8279958" y="144605"/>
            <a:ext cx="3445765" cy="2084161"/>
          </a:xfrm>
          <a:noFill/>
        </p:spPr>
        <p:txBody>
          <a:bodyPr vert="horz" lIns="91440" tIns="45720" rIns="91440" bIns="45720" rtlCol="0" anchor="b">
            <a:normAutofit/>
          </a:bodyPr>
          <a:lstStyle/>
          <a:p>
            <a:r>
              <a:rPr lang="en-US" sz="4800" dirty="0"/>
              <a:t>Application activity</a:t>
            </a:r>
          </a:p>
        </p:txBody>
      </p:sp>
      <p:sp>
        <p:nvSpPr>
          <p:cNvPr id="5" name="Text Placeholder 4">
            <a:extLst>
              <a:ext uri="{FF2B5EF4-FFF2-40B4-BE49-F238E27FC236}">
                <a16:creationId xmlns:a16="http://schemas.microsoft.com/office/drawing/2014/main" id="{78FED827-B7A1-844E-F8F5-0363E6528F7C}"/>
              </a:ext>
            </a:extLst>
          </p:cNvPr>
          <p:cNvSpPr>
            <a:spLocks noGrp="1"/>
          </p:cNvSpPr>
          <p:nvPr>
            <p:ph type="body" idx="1"/>
          </p:nvPr>
        </p:nvSpPr>
        <p:spPr>
          <a:xfrm>
            <a:off x="8279958" y="3294744"/>
            <a:ext cx="3445766" cy="2819810"/>
          </a:xfrm>
          <a:noFill/>
        </p:spPr>
        <p:txBody>
          <a:bodyPr vert="horz" lIns="91440" tIns="45720" rIns="91440" bIns="45720" rtlCol="0">
            <a:normAutofit/>
          </a:bodyPr>
          <a:lstStyle/>
          <a:p>
            <a:r>
              <a:rPr lang="en-US" sz="3200" dirty="0">
                <a:solidFill>
                  <a:schemeClr val="tx1"/>
                </a:solidFill>
              </a:rPr>
              <a:t>Your turn to practice donning and doffing PPE!</a:t>
            </a:r>
          </a:p>
        </p:txBody>
      </p:sp>
      <p:sp>
        <p:nvSpPr>
          <p:cNvPr id="6" name="TextBox 5">
            <a:extLst>
              <a:ext uri="{FF2B5EF4-FFF2-40B4-BE49-F238E27FC236}">
                <a16:creationId xmlns:a16="http://schemas.microsoft.com/office/drawing/2014/main" id="{370ABB62-1B91-24E9-59B6-B052500F4746}"/>
              </a:ext>
            </a:extLst>
          </p:cNvPr>
          <p:cNvSpPr txBox="1"/>
          <p:nvPr/>
        </p:nvSpPr>
        <p:spPr>
          <a:xfrm>
            <a:off x="7418707" y="6657945"/>
            <a:ext cx="2250936" cy="200055"/>
          </a:xfrm>
          <a:prstGeom prst="rect">
            <a:avLst/>
          </a:prstGeom>
          <a:solidFill>
            <a:srgbClr val="000000"/>
          </a:solidFill>
        </p:spPr>
        <p:txBody>
          <a:bodyPr wrap="none" rtlCol="0">
            <a:spAutoFit/>
          </a:bodyPr>
          <a:lstStyle/>
          <a:p>
            <a:pPr algn="r">
              <a:spcAft>
                <a:spcPts val="600"/>
              </a:spcAft>
            </a:pPr>
            <a:r>
              <a:rPr lang="en-US" sz="700" dirty="0">
                <a:solidFill>
                  <a:srgbClr val="FFFFFF"/>
                </a:solidFill>
                <a:hlinkClick r:id="rId4" tooltip="https://www.flickr.com/photos/ecdc_eu/49583438847/">
                  <a:extLst>
                    <a:ext uri="{A12FA001-AC4F-418D-AE19-62706E023703}">
                      <ahyp:hlinkClr xmlns:ahyp="http://schemas.microsoft.com/office/drawing/2018/hyperlinkcolor" val="tx"/>
                    </a:ext>
                  </a:extLst>
                </a:hlinkClick>
              </a:rPr>
              <a:t>This Photo</a:t>
            </a:r>
            <a:r>
              <a:rPr lang="en-US" sz="700" dirty="0">
                <a:solidFill>
                  <a:srgbClr val="FFFFFF"/>
                </a:solidFill>
              </a:rPr>
              <a:t> by Unknown Author is licensed under </a:t>
            </a:r>
            <a:r>
              <a:rPr lang="en-US" sz="700" dirty="0">
                <a:solidFill>
                  <a:srgbClr val="FFFFFF"/>
                </a:solidFill>
                <a:hlinkClick r:id="rId5" tooltip="https://creativecommons.org/licenses/by/3.0/">
                  <a:extLst>
                    <a:ext uri="{A12FA001-AC4F-418D-AE19-62706E023703}">
                      <ahyp:hlinkClr xmlns:ahyp="http://schemas.microsoft.com/office/drawing/2018/hyperlinkcolor" val="tx"/>
                    </a:ext>
                  </a:extLst>
                </a:hlinkClick>
              </a:rPr>
              <a:t>CC BY</a:t>
            </a:r>
            <a:endParaRPr lang="en-US" sz="700" dirty="0">
              <a:solidFill>
                <a:srgbClr val="FFFFFF"/>
              </a:solidFill>
            </a:endParaRPr>
          </a:p>
        </p:txBody>
      </p:sp>
      <p:sp>
        <p:nvSpPr>
          <p:cNvPr id="2" name="Slide Number Placeholder 1">
            <a:extLst>
              <a:ext uri="{FF2B5EF4-FFF2-40B4-BE49-F238E27FC236}">
                <a16:creationId xmlns:a16="http://schemas.microsoft.com/office/drawing/2014/main" id="{9D20ABF5-EAF8-9BDC-325A-4B562E3D8F36}"/>
              </a:ext>
            </a:extLst>
          </p:cNvPr>
          <p:cNvSpPr>
            <a:spLocks noGrp="1"/>
          </p:cNvSpPr>
          <p:nvPr>
            <p:ph type="sldNum" sz="quarter" idx="12"/>
          </p:nvPr>
        </p:nvSpPr>
        <p:spPr/>
        <p:txBody>
          <a:bodyPr/>
          <a:lstStyle/>
          <a:p>
            <a:fld id="{2D8F6137-44E2-4FFF-B6E0-720968525C04}" type="slidenum">
              <a:rPr lang="en-US" smtClean="0"/>
              <a:t>24</a:t>
            </a:fld>
            <a:endParaRPr lang="en-US" dirty="0"/>
          </a:p>
        </p:txBody>
      </p:sp>
    </p:spTree>
    <p:extLst>
      <p:ext uri="{BB962C8B-B14F-4D97-AF65-F5344CB8AC3E}">
        <p14:creationId xmlns:p14="http://schemas.microsoft.com/office/powerpoint/2010/main" val="2347260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7B07170-0457-90DF-6684-CCC0A03FD9FE}"/>
              </a:ext>
            </a:extLst>
          </p:cNvPr>
          <p:cNvPicPr>
            <a:picLocks noChangeAspect="1"/>
          </p:cNvPicPr>
          <p:nvPr/>
        </p:nvPicPr>
        <p:blipFill>
          <a:blip r:embed="rId3"/>
          <a:stretch>
            <a:fillRect/>
          </a:stretch>
        </p:blipFill>
        <p:spPr>
          <a:xfrm>
            <a:off x="1167511" y="663938"/>
            <a:ext cx="4618174" cy="5984543"/>
          </a:xfrm>
          <a:prstGeom prst="rect">
            <a:avLst/>
          </a:prstGeom>
        </p:spPr>
      </p:pic>
      <p:pic>
        <p:nvPicPr>
          <p:cNvPr id="7" name="Picture 6">
            <a:extLst>
              <a:ext uri="{FF2B5EF4-FFF2-40B4-BE49-F238E27FC236}">
                <a16:creationId xmlns:a16="http://schemas.microsoft.com/office/drawing/2014/main" id="{19AF916F-0F46-6D7B-ACF9-7C57E1807BC6}"/>
              </a:ext>
            </a:extLst>
          </p:cNvPr>
          <p:cNvPicPr>
            <a:picLocks noChangeAspect="1"/>
          </p:cNvPicPr>
          <p:nvPr/>
        </p:nvPicPr>
        <p:blipFill>
          <a:blip r:embed="rId4"/>
          <a:stretch>
            <a:fillRect/>
          </a:stretch>
        </p:blipFill>
        <p:spPr>
          <a:xfrm>
            <a:off x="6167418" y="664800"/>
            <a:ext cx="4618174" cy="5983681"/>
          </a:xfrm>
          <a:prstGeom prst="rect">
            <a:avLst/>
          </a:prstGeom>
        </p:spPr>
      </p:pic>
      <p:sp>
        <p:nvSpPr>
          <p:cNvPr id="2" name="Title 1">
            <a:extLst>
              <a:ext uri="{FF2B5EF4-FFF2-40B4-BE49-F238E27FC236}">
                <a16:creationId xmlns:a16="http://schemas.microsoft.com/office/drawing/2014/main" id="{B06FE801-8E44-B216-3D2C-555DEEB2429F}"/>
              </a:ext>
            </a:extLst>
          </p:cNvPr>
          <p:cNvSpPr>
            <a:spLocks noGrp="1"/>
          </p:cNvSpPr>
          <p:nvPr>
            <p:ph type="title"/>
          </p:nvPr>
        </p:nvSpPr>
        <p:spPr>
          <a:xfrm>
            <a:off x="651725" y="-39507"/>
            <a:ext cx="10515600" cy="1110662"/>
          </a:xfrm>
        </p:spPr>
        <p:txBody>
          <a:bodyPr>
            <a:normAutofit/>
          </a:bodyPr>
          <a:lstStyle/>
          <a:p>
            <a:r>
              <a:rPr lang="en-US" sz="3600" dirty="0"/>
              <a:t>PPE donning and doffing</a:t>
            </a:r>
          </a:p>
        </p:txBody>
      </p:sp>
      <p:sp>
        <p:nvSpPr>
          <p:cNvPr id="8" name="TextBox 7">
            <a:extLst>
              <a:ext uri="{FF2B5EF4-FFF2-40B4-BE49-F238E27FC236}">
                <a16:creationId xmlns:a16="http://schemas.microsoft.com/office/drawing/2014/main" id="{BCC27382-EABC-7E04-D03C-A9A5A7A79FAC}"/>
              </a:ext>
            </a:extLst>
          </p:cNvPr>
          <p:cNvSpPr txBox="1"/>
          <p:nvPr/>
        </p:nvSpPr>
        <p:spPr>
          <a:xfrm>
            <a:off x="191069" y="6509982"/>
            <a:ext cx="12000931" cy="276999"/>
          </a:xfrm>
          <a:prstGeom prst="rect">
            <a:avLst/>
          </a:prstGeom>
          <a:noFill/>
        </p:spPr>
        <p:txBody>
          <a:bodyPr wrap="square" rtlCol="0">
            <a:spAutoFit/>
          </a:bodyPr>
          <a:lstStyle/>
          <a:p>
            <a:r>
              <a:rPr lang="en-US" sz="1200" dirty="0"/>
              <a:t>Images source: </a:t>
            </a:r>
            <a:r>
              <a:rPr lang="en-US" sz="1200" u="sng" dirty="0">
                <a:solidFill>
                  <a:srgbClr val="0058A4"/>
                </a:solidFill>
                <a:effectLst/>
                <a:latin typeface="Segoe UI Light" panose="020B0502040204020203" pitchFamily="34" charset="0"/>
                <a:ea typeface="Segoe UI" panose="020B0502040204020203" pitchFamily="34" charset="0"/>
                <a:cs typeface="Times New Roman" panose="02020603050405020304" pitchFamily="18" charset="0"/>
                <a:hlinkClick r:id="rId5"/>
              </a:rPr>
              <a:t>ppe-sequence-p.pdf (cdc.gov)</a:t>
            </a:r>
            <a:endParaRPr lang="en-US" sz="1200" dirty="0"/>
          </a:p>
        </p:txBody>
      </p:sp>
      <p:sp>
        <p:nvSpPr>
          <p:cNvPr id="3" name="Slide Number Placeholder 2">
            <a:extLst>
              <a:ext uri="{FF2B5EF4-FFF2-40B4-BE49-F238E27FC236}">
                <a16:creationId xmlns:a16="http://schemas.microsoft.com/office/drawing/2014/main" id="{9350AD96-3338-E5B4-75F7-8DC8F7CE4041}"/>
              </a:ext>
            </a:extLst>
          </p:cNvPr>
          <p:cNvSpPr>
            <a:spLocks noGrp="1"/>
          </p:cNvSpPr>
          <p:nvPr>
            <p:ph type="sldNum" sz="quarter" idx="12"/>
          </p:nvPr>
        </p:nvSpPr>
        <p:spPr/>
        <p:txBody>
          <a:bodyPr/>
          <a:lstStyle/>
          <a:p>
            <a:fld id="{2D8F6137-44E2-4FFF-B6E0-720968525C04}" type="slidenum">
              <a:rPr lang="en-US" smtClean="0"/>
              <a:t>25</a:t>
            </a:fld>
            <a:endParaRPr lang="en-US" dirty="0"/>
          </a:p>
        </p:txBody>
      </p:sp>
    </p:spTree>
    <p:extLst>
      <p:ext uri="{BB962C8B-B14F-4D97-AF65-F5344CB8AC3E}">
        <p14:creationId xmlns:p14="http://schemas.microsoft.com/office/powerpoint/2010/main" val="2359653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07EB4278-D919-6388-6B42-4108BC9FB476}"/>
              </a:ext>
            </a:extLst>
          </p:cNvPr>
          <p:cNvSpPr/>
          <p:nvPr/>
        </p:nvSpPr>
        <p:spPr>
          <a:xfrm>
            <a:off x="685800" y="1188720"/>
            <a:ext cx="4537710" cy="414909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a:extLst>
              <a:ext uri="{FF2B5EF4-FFF2-40B4-BE49-F238E27FC236}">
                <a16:creationId xmlns:a16="http://schemas.microsoft.com/office/drawing/2014/main" id="{EECFD46D-6CB3-F6F8-128D-5807D08B061E}"/>
              </a:ext>
            </a:extLst>
          </p:cNvPr>
          <p:cNvSpPr>
            <a:spLocks noGrp="1"/>
          </p:cNvSpPr>
          <p:nvPr>
            <p:ph type="sldNum" sz="quarter" idx="12"/>
          </p:nvPr>
        </p:nvSpPr>
        <p:spPr/>
        <p:txBody>
          <a:bodyPr/>
          <a:lstStyle/>
          <a:p>
            <a:fld id="{2D8F6137-44E2-4FFF-B6E0-720968525C04}" type="slidenum">
              <a:rPr lang="en-US" smtClean="0"/>
              <a:t>26</a:t>
            </a:fld>
            <a:endParaRPr lang="en-US" dirty="0"/>
          </a:p>
        </p:txBody>
      </p:sp>
      <p:graphicFrame>
        <p:nvGraphicFramePr>
          <p:cNvPr id="4" name="Diagram 3">
            <a:extLst>
              <a:ext uri="{FF2B5EF4-FFF2-40B4-BE49-F238E27FC236}">
                <a16:creationId xmlns:a16="http://schemas.microsoft.com/office/drawing/2014/main" id="{F48CA616-9145-51F4-06C1-AA5C5B3F17A5}"/>
              </a:ext>
            </a:extLst>
          </p:cNvPr>
          <p:cNvGraphicFramePr/>
          <p:nvPr>
            <p:extLst>
              <p:ext uri="{D42A27DB-BD31-4B8C-83A1-F6EECF244321}">
                <p14:modId xmlns:p14="http://schemas.microsoft.com/office/powerpoint/2010/main" val="2003103761"/>
              </p:ext>
            </p:extLst>
          </p:nvPr>
        </p:nvGraphicFramePr>
        <p:xfrm>
          <a:off x="-106680" y="136525"/>
          <a:ext cx="11704320" cy="65849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Graphic 7" descr="Germ with solid fill">
            <a:extLst>
              <a:ext uri="{FF2B5EF4-FFF2-40B4-BE49-F238E27FC236}">
                <a16:creationId xmlns:a16="http://schemas.microsoft.com/office/drawing/2014/main" id="{2B6557C3-FF45-70C2-8817-4818E6493AA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431155" y="384195"/>
            <a:ext cx="1005840" cy="1005840"/>
          </a:xfrm>
          <a:prstGeom prst="rect">
            <a:avLst/>
          </a:prstGeom>
        </p:spPr>
      </p:pic>
      <p:pic>
        <p:nvPicPr>
          <p:cNvPr id="10" name="Graphic 9" descr="Cough with solid fill">
            <a:extLst>
              <a:ext uri="{FF2B5EF4-FFF2-40B4-BE49-F238E27FC236}">
                <a16:creationId xmlns:a16="http://schemas.microsoft.com/office/drawing/2014/main" id="{EFA0884C-D33F-E116-2475-42AD024422C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507480" y="1826588"/>
            <a:ext cx="1005840" cy="1005840"/>
          </a:xfrm>
          <a:prstGeom prst="rect">
            <a:avLst/>
          </a:prstGeom>
        </p:spPr>
      </p:pic>
      <p:pic>
        <p:nvPicPr>
          <p:cNvPr id="12" name="Graphic 11" descr="Germ with solid fill">
            <a:extLst>
              <a:ext uri="{FF2B5EF4-FFF2-40B4-BE49-F238E27FC236}">
                <a16:creationId xmlns:a16="http://schemas.microsoft.com/office/drawing/2014/main" id="{5B81ECAC-43C8-A20F-B5DA-DFA10CAED267}"/>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511290" y="3949988"/>
            <a:ext cx="1005840" cy="1005840"/>
          </a:xfrm>
          <a:prstGeom prst="rect">
            <a:avLst/>
          </a:prstGeom>
        </p:spPr>
      </p:pic>
      <p:pic>
        <p:nvPicPr>
          <p:cNvPr id="14" name="Graphic 13" descr="Immunity with solid fill">
            <a:extLst>
              <a:ext uri="{FF2B5EF4-FFF2-40B4-BE49-F238E27FC236}">
                <a16:creationId xmlns:a16="http://schemas.microsoft.com/office/drawing/2014/main" id="{5E9686F3-C7FE-F510-B726-C9A642BE9EC6}"/>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5360670" y="5467965"/>
            <a:ext cx="1005840" cy="1005840"/>
          </a:xfrm>
          <a:prstGeom prst="rect">
            <a:avLst/>
          </a:prstGeom>
        </p:spPr>
      </p:pic>
      <p:sp>
        <p:nvSpPr>
          <p:cNvPr id="15" name="TextBox 14">
            <a:extLst>
              <a:ext uri="{FF2B5EF4-FFF2-40B4-BE49-F238E27FC236}">
                <a16:creationId xmlns:a16="http://schemas.microsoft.com/office/drawing/2014/main" id="{B3360BD7-69E3-1F7C-E785-2EA0207E370D}"/>
              </a:ext>
            </a:extLst>
          </p:cNvPr>
          <p:cNvSpPr txBox="1"/>
          <p:nvPr/>
        </p:nvSpPr>
        <p:spPr>
          <a:xfrm>
            <a:off x="42727" y="6473805"/>
            <a:ext cx="11782696" cy="461665"/>
          </a:xfrm>
          <a:prstGeom prst="rect">
            <a:avLst/>
          </a:prstGeom>
          <a:noFill/>
        </p:spPr>
        <p:txBody>
          <a:bodyPr wrap="square" rtlCol="0">
            <a:spAutoFit/>
          </a:bodyPr>
          <a:lstStyle/>
          <a:p>
            <a:r>
              <a:rPr lang="en-US" sz="1200" b="1" dirty="0"/>
              <a:t>Source:</a:t>
            </a:r>
            <a:r>
              <a:rPr lang="en-US" sz="1200" dirty="0"/>
              <a:t> </a:t>
            </a:r>
            <a:r>
              <a:rPr lang="en-US" sz="1200" dirty="0">
                <a:hlinkClick r:id="rId16"/>
              </a:rPr>
              <a:t>Standard Precautions for All Patient Care | Infection Control | CDC</a:t>
            </a:r>
            <a:endParaRPr lang="en-US" sz="1200" dirty="0"/>
          </a:p>
          <a:p>
            <a:endParaRPr lang="en-US" sz="1200" dirty="0"/>
          </a:p>
        </p:txBody>
      </p:sp>
    </p:spTree>
    <p:extLst>
      <p:ext uri="{BB962C8B-B14F-4D97-AF65-F5344CB8AC3E}">
        <p14:creationId xmlns:p14="http://schemas.microsoft.com/office/powerpoint/2010/main" val="3080926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Person wearing surgical gloves">
            <a:extLst>
              <a:ext uri="{FF2B5EF4-FFF2-40B4-BE49-F238E27FC236}">
                <a16:creationId xmlns:a16="http://schemas.microsoft.com/office/drawing/2014/main" id="{E35CBBEE-CB04-0C0F-798F-A293C2944247}"/>
              </a:ext>
            </a:extLst>
          </p:cNvPr>
          <p:cNvPicPr>
            <a:picLocks noChangeAspect="1"/>
          </p:cNvPicPr>
          <p:nvPr/>
        </p:nvPicPr>
        <p:blipFill>
          <a:blip r:embed="rId3">
            <a:extLst>
              <a:ext uri="{28A0092B-C50C-407E-A947-70E740481C1C}">
                <a14:useLocalDpi xmlns:a14="http://schemas.microsoft.com/office/drawing/2010/main" val="0"/>
              </a:ext>
            </a:extLst>
          </a:blip>
          <a:srcRect l="3020" r="3020"/>
          <a:stretch/>
        </p:blipFill>
        <p:spPr>
          <a:xfrm>
            <a:off x="1" y="10"/>
            <a:ext cx="9669642" cy="6857990"/>
          </a:xfrm>
          <a:prstGeom prst="rect">
            <a:avLst/>
          </a:prstGeom>
        </p:spPr>
      </p:pic>
      <p:sp>
        <p:nvSpPr>
          <p:cNvPr id="23" name="Rectangle 22">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8">
            <a:extLst>
              <a:ext uri="{FF2B5EF4-FFF2-40B4-BE49-F238E27FC236}">
                <a16:creationId xmlns:a16="http://schemas.microsoft.com/office/drawing/2014/main" id="{257A2380-2138-5E0E-0EF3-D2C7005B6068}"/>
              </a:ext>
            </a:extLst>
          </p:cNvPr>
          <p:cNvSpPr>
            <a:spLocks noGrp="1"/>
          </p:cNvSpPr>
          <p:nvPr>
            <p:ph type="title"/>
          </p:nvPr>
        </p:nvSpPr>
        <p:spPr>
          <a:xfrm>
            <a:off x="8279958" y="717321"/>
            <a:ext cx="3445765" cy="3692028"/>
          </a:xfrm>
          <a:noFill/>
        </p:spPr>
        <p:txBody>
          <a:bodyPr vert="horz" lIns="91440" tIns="45720" rIns="91440" bIns="45720" rtlCol="0" anchor="b">
            <a:normAutofit/>
          </a:bodyPr>
          <a:lstStyle/>
          <a:p>
            <a:r>
              <a:rPr lang="en-US" sz="4800" dirty="0"/>
              <a:t>Contact precautions</a:t>
            </a:r>
          </a:p>
        </p:txBody>
      </p:sp>
      <p:sp>
        <p:nvSpPr>
          <p:cNvPr id="2" name="Slide Number Placeholder 1">
            <a:extLst>
              <a:ext uri="{FF2B5EF4-FFF2-40B4-BE49-F238E27FC236}">
                <a16:creationId xmlns:a16="http://schemas.microsoft.com/office/drawing/2014/main" id="{A26BBA54-2738-D9F4-0E8D-F782991A1379}"/>
              </a:ext>
            </a:extLst>
          </p:cNvPr>
          <p:cNvSpPr>
            <a:spLocks noGrp="1"/>
          </p:cNvSpPr>
          <p:nvPr>
            <p:ph type="sldNum" sz="quarter" idx="12"/>
          </p:nvPr>
        </p:nvSpPr>
        <p:spPr/>
        <p:txBody>
          <a:bodyPr/>
          <a:lstStyle/>
          <a:p>
            <a:fld id="{2D8F6137-44E2-4FFF-B6E0-720968525C04}" type="slidenum">
              <a:rPr lang="en-US" smtClean="0"/>
              <a:t>27</a:t>
            </a:fld>
            <a:endParaRPr lang="en-US" dirty="0"/>
          </a:p>
        </p:txBody>
      </p:sp>
    </p:spTree>
    <p:extLst>
      <p:ext uri="{BB962C8B-B14F-4D97-AF65-F5344CB8AC3E}">
        <p14:creationId xmlns:p14="http://schemas.microsoft.com/office/powerpoint/2010/main" val="235786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7E7F36D-3E8E-ABA9-93E2-49915BADD5BF}"/>
              </a:ext>
            </a:extLst>
          </p:cNvPr>
          <p:cNvSpPr>
            <a:spLocks noGrp="1"/>
          </p:cNvSpPr>
          <p:nvPr>
            <p:ph type="title"/>
          </p:nvPr>
        </p:nvSpPr>
        <p:spPr/>
        <p:txBody>
          <a:bodyPr/>
          <a:lstStyle/>
          <a:p>
            <a:r>
              <a:rPr lang="en-US" dirty="0"/>
              <a:t>Why use contact precautions?</a:t>
            </a:r>
          </a:p>
        </p:txBody>
      </p:sp>
      <p:sp>
        <p:nvSpPr>
          <p:cNvPr id="5" name="Content Placeholder 4">
            <a:extLst>
              <a:ext uri="{FF2B5EF4-FFF2-40B4-BE49-F238E27FC236}">
                <a16:creationId xmlns:a16="http://schemas.microsoft.com/office/drawing/2014/main" id="{D0D88EEA-8B66-D9D3-95E1-4CB1B9A5D727}"/>
              </a:ext>
            </a:extLst>
          </p:cNvPr>
          <p:cNvSpPr>
            <a:spLocks noGrp="1"/>
          </p:cNvSpPr>
          <p:nvPr>
            <p:ph sz="half" idx="1"/>
          </p:nvPr>
        </p:nvSpPr>
        <p:spPr/>
        <p:txBody>
          <a:bodyPr/>
          <a:lstStyle/>
          <a:p>
            <a:pPr marL="0" indent="0">
              <a:buNone/>
            </a:pPr>
            <a:r>
              <a:rPr lang="en-US" dirty="0"/>
              <a:t>Contact precautions are used to prevent the transmission of infectious germs which can spread by:</a:t>
            </a:r>
          </a:p>
          <a:p>
            <a:pPr lvl="1"/>
            <a:r>
              <a:rPr lang="en-US" dirty="0"/>
              <a:t>Direct contact with the resident or,</a:t>
            </a:r>
          </a:p>
          <a:p>
            <a:pPr lvl="1"/>
            <a:r>
              <a:rPr lang="en-US" dirty="0"/>
              <a:t>Indirect contact, via the resident’s environment such as surfaces and resident items</a:t>
            </a:r>
          </a:p>
        </p:txBody>
      </p:sp>
      <p:pic>
        <p:nvPicPr>
          <p:cNvPr id="6" name="Content Placeholder 5" descr="A person in a wheelchair in a room&#10;&#10;Description automatically generated">
            <a:extLst>
              <a:ext uri="{FF2B5EF4-FFF2-40B4-BE49-F238E27FC236}">
                <a16:creationId xmlns:a16="http://schemas.microsoft.com/office/drawing/2014/main" id="{EEEFCD08-62E0-A47B-9F05-1C6A107888CF}"/>
              </a:ext>
            </a:extLst>
          </p:cNvPr>
          <p:cNvPicPr>
            <a:picLocks noGrp="1" noChangeAspect="1"/>
          </p:cNvPicPr>
          <p:nvPr>
            <p:ph sz="half" idx="2"/>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477000" y="2509298"/>
            <a:ext cx="4572000" cy="2983992"/>
          </a:xfrm>
        </p:spPr>
      </p:pic>
      <p:sp>
        <p:nvSpPr>
          <p:cNvPr id="14" name="TextBox 13">
            <a:extLst>
              <a:ext uri="{FF2B5EF4-FFF2-40B4-BE49-F238E27FC236}">
                <a16:creationId xmlns:a16="http://schemas.microsoft.com/office/drawing/2014/main" id="{83D84618-4EB4-51B2-6230-A08CBA5949AD}"/>
              </a:ext>
            </a:extLst>
          </p:cNvPr>
          <p:cNvSpPr txBox="1"/>
          <p:nvPr/>
        </p:nvSpPr>
        <p:spPr>
          <a:xfrm>
            <a:off x="128452" y="6354375"/>
            <a:ext cx="11782696" cy="461665"/>
          </a:xfrm>
          <a:prstGeom prst="rect">
            <a:avLst/>
          </a:prstGeom>
          <a:noFill/>
        </p:spPr>
        <p:txBody>
          <a:bodyPr wrap="square" rtlCol="0">
            <a:spAutoFit/>
          </a:bodyPr>
          <a:lstStyle/>
          <a:p>
            <a:r>
              <a:rPr lang="en-US" sz="1200" b="1" dirty="0"/>
              <a:t>Source: </a:t>
            </a:r>
            <a:r>
              <a:rPr lang="en-US" sz="1200" dirty="0">
                <a:hlinkClick r:id="rId5"/>
              </a:rPr>
              <a:t>III. Precautions to Prevent Transmission of Infectious Agents | Infection Control | CDC</a:t>
            </a:r>
            <a:endParaRPr lang="en-US" sz="1200" dirty="0"/>
          </a:p>
          <a:p>
            <a:endParaRPr lang="en-US" sz="1200" dirty="0"/>
          </a:p>
        </p:txBody>
      </p:sp>
      <p:sp>
        <p:nvSpPr>
          <p:cNvPr id="2" name="Slide Number Placeholder 1">
            <a:extLst>
              <a:ext uri="{FF2B5EF4-FFF2-40B4-BE49-F238E27FC236}">
                <a16:creationId xmlns:a16="http://schemas.microsoft.com/office/drawing/2014/main" id="{FA40D8B0-8482-EB6A-1862-F78C0F1E6207}"/>
              </a:ext>
            </a:extLst>
          </p:cNvPr>
          <p:cNvSpPr>
            <a:spLocks noGrp="1"/>
          </p:cNvSpPr>
          <p:nvPr>
            <p:ph type="sldNum" sz="quarter" idx="12"/>
          </p:nvPr>
        </p:nvSpPr>
        <p:spPr/>
        <p:txBody>
          <a:bodyPr/>
          <a:lstStyle/>
          <a:p>
            <a:fld id="{2D8F6137-44E2-4FFF-B6E0-720968525C04}" type="slidenum">
              <a:rPr lang="en-US" smtClean="0"/>
              <a:t>28</a:t>
            </a:fld>
            <a:endParaRPr lang="en-US" dirty="0"/>
          </a:p>
        </p:txBody>
      </p:sp>
      <p:sp>
        <p:nvSpPr>
          <p:cNvPr id="7" name="TextBox 6">
            <a:extLst>
              <a:ext uri="{FF2B5EF4-FFF2-40B4-BE49-F238E27FC236}">
                <a16:creationId xmlns:a16="http://schemas.microsoft.com/office/drawing/2014/main" id="{6DE4DCC3-C79D-948E-A165-C968C679599B}"/>
              </a:ext>
            </a:extLst>
          </p:cNvPr>
          <p:cNvSpPr txBox="1"/>
          <p:nvPr/>
        </p:nvSpPr>
        <p:spPr>
          <a:xfrm>
            <a:off x="6477000" y="5493290"/>
            <a:ext cx="4572000" cy="230832"/>
          </a:xfrm>
          <a:prstGeom prst="rect">
            <a:avLst/>
          </a:prstGeom>
          <a:noFill/>
        </p:spPr>
        <p:txBody>
          <a:bodyPr wrap="square" rtlCol="0">
            <a:spAutoFit/>
          </a:bodyPr>
          <a:lstStyle/>
          <a:p>
            <a:r>
              <a:rPr lang="en-US" sz="900" dirty="0">
                <a:hlinkClick r:id="rId4" tooltip="https://wisconsinwatch.org/2013/02/center-prompts-policy-changes/"/>
              </a:rPr>
              <a:t>This Photo</a:t>
            </a:r>
            <a:r>
              <a:rPr lang="en-US" sz="900" dirty="0"/>
              <a:t> by Unknown Author is licensed under </a:t>
            </a:r>
            <a:r>
              <a:rPr lang="en-US" sz="900" dirty="0">
                <a:hlinkClick r:id="rId6" tooltip="https://creativecommons.org/licenses/by-nd/3.0/"/>
              </a:rPr>
              <a:t>CC BY-ND</a:t>
            </a:r>
            <a:endParaRPr lang="en-US" sz="900" dirty="0"/>
          </a:p>
        </p:txBody>
      </p:sp>
    </p:spTree>
    <p:extLst>
      <p:ext uri="{BB962C8B-B14F-4D97-AF65-F5344CB8AC3E}">
        <p14:creationId xmlns:p14="http://schemas.microsoft.com/office/powerpoint/2010/main" val="3116341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5AEF6-D9EE-8E9B-293D-48F394D514E3}"/>
              </a:ext>
            </a:extLst>
          </p:cNvPr>
          <p:cNvSpPr>
            <a:spLocks noGrp="1"/>
          </p:cNvSpPr>
          <p:nvPr>
            <p:ph type="title"/>
          </p:nvPr>
        </p:nvSpPr>
        <p:spPr>
          <a:xfrm>
            <a:off x="582930" y="119129"/>
            <a:ext cx="3932237" cy="1600200"/>
          </a:xfrm>
        </p:spPr>
        <p:txBody>
          <a:bodyPr/>
          <a:lstStyle/>
          <a:p>
            <a:r>
              <a:rPr lang="en-US" dirty="0"/>
              <a:t>Examples of conditions requiring contact precautions</a:t>
            </a:r>
          </a:p>
        </p:txBody>
      </p:sp>
      <p:pic>
        <p:nvPicPr>
          <p:cNvPr id="5" name="Content Placeholder 4" descr="A group of bacteria with yellow fibers&#10;&#10;Description automatically generated">
            <a:extLst>
              <a:ext uri="{FF2B5EF4-FFF2-40B4-BE49-F238E27FC236}">
                <a16:creationId xmlns:a16="http://schemas.microsoft.com/office/drawing/2014/main" id="{3EC97B71-64E1-5CB7-5105-6A0E91882926}"/>
              </a:ext>
            </a:extLst>
          </p:cNvPr>
          <p:cNvPicPr>
            <a:picLocks noGrp="1" noChangeAspect="1"/>
          </p:cNvPicPr>
          <p:nvPr>
            <p:ph idx="1"/>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5244148" y="1683803"/>
            <a:ext cx="6172200" cy="3730752"/>
          </a:xfrm>
        </p:spPr>
      </p:pic>
      <p:sp>
        <p:nvSpPr>
          <p:cNvPr id="7" name="Text Placeholder 6">
            <a:extLst>
              <a:ext uri="{FF2B5EF4-FFF2-40B4-BE49-F238E27FC236}">
                <a16:creationId xmlns:a16="http://schemas.microsoft.com/office/drawing/2014/main" id="{B30792EE-3B1F-024E-FD0D-0D1A4A5D60DB}"/>
              </a:ext>
            </a:extLst>
          </p:cNvPr>
          <p:cNvSpPr>
            <a:spLocks noGrp="1"/>
          </p:cNvSpPr>
          <p:nvPr>
            <p:ph type="body" sz="half" idx="2"/>
          </p:nvPr>
        </p:nvSpPr>
        <p:spPr>
          <a:xfrm>
            <a:off x="582930" y="2027491"/>
            <a:ext cx="4560570" cy="3886200"/>
          </a:xfrm>
        </p:spPr>
        <p:txBody>
          <a:bodyPr>
            <a:normAutofit fontScale="77500" lnSpcReduction="20000"/>
          </a:bodyPr>
          <a:lstStyle/>
          <a:p>
            <a:pPr marL="285750" indent="-285750">
              <a:lnSpc>
                <a:spcPct val="120000"/>
              </a:lnSpc>
              <a:buFont typeface="Arial" panose="020B0604020202020204" pitchFamily="34" charset="0"/>
              <a:buChar char="•"/>
            </a:pPr>
            <a:r>
              <a:rPr lang="en-US" sz="2800" dirty="0"/>
              <a:t>C. </a:t>
            </a:r>
            <a:r>
              <a:rPr lang="en-US" sz="2800" i="1" dirty="0"/>
              <a:t>difficile</a:t>
            </a:r>
          </a:p>
          <a:p>
            <a:pPr marL="285750" indent="-285750">
              <a:lnSpc>
                <a:spcPct val="120000"/>
              </a:lnSpc>
              <a:buFont typeface="Arial" panose="020B0604020202020204" pitchFamily="34" charset="0"/>
              <a:buChar char="•"/>
            </a:pPr>
            <a:r>
              <a:rPr lang="en-US" sz="2800" dirty="0"/>
              <a:t>Norovirus</a:t>
            </a:r>
          </a:p>
          <a:p>
            <a:pPr marL="285750" indent="-285750">
              <a:lnSpc>
                <a:spcPct val="120000"/>
              </a:lnSpc>
              <a:buFont typeface="Arial" panose="020B0604020202020204" pitchFamily="34" charset="0"/>
              <a:buChar char="•"/>
            </a:pPr>
            <a:r>
              <a:rPr lang="en-US" sz="2800" dirty="0"/>
              <a:t>Scabies</a:t>
            </a:r>
          </a:p>
          <a:p>
            <a:pPr marL="285750" indent="-285750">
              <a:lnSpc>
                <a:spcPct val="120000"/>
              </a:lnSpc>
              <a:buFont typeface="Arial" panose="020B0604020202020204" pitchFamily="34" charset="0"/>
              <a:buChar char="•"/>
            </a:pPr>
            <a:r>
              <a:rPr lang="en-US" sz="2800" dirty="0"/>
              <a:t>Herpes zoster (shingles) </a:t>
            </a:r>
          </a:p>
          <a:p>
            <a:pPr marL="742950" lvl="1" indent="-285750">
              <a:lnSpc>
                <a:spcPct val="120000"/>
              </a:lnSpc>
              <a:buFont typeface="Arial" panose="020B0604020202020204" pitchFamily="34" charset="0"/>
              <a:buChar char="•"/>
            </a:pPr>
            <a:r>
              <a:rPr lang="en-US" sz="2200" dirty="0"/>
              <a:t>When lesions can’t be covered/contained</a:t>
            </a:r>
          </a:p>
          <a:p>
            <a:pPr marL="285750" indent="-285750">
              <a:lnSpc>
                <a:spcPct val="120000"/>
              </a:lnSpc>
              <a:buFont typeface="Arial" panose="020B0604020202020204" pitchFamily="34" charset="0"/>
              <a:buChar char="•"/>
            </a:pPr>
            <a:r>
              <a:rPr lang="en-US" sz="2800" dirty="0"/>
              <a:t>Multidrug-Resistant organisms (MDRO)  (e.g., MRSA, VRE, ESBLs)</a:t>
            </a:r>
          </a:p>
          <a:p>
            <a:pPr marL="742950" lvl="1" indent="-285750">
              <a:lnSpc>
                <a:spcPct val="120000"/>
              </a:lnSpc>
              <a:buFont typeface="Arial" panose="020B0604020202020204" pitchFamily="34" charset="0"/>
              <a:buChar char="•"/>
            </a:pPr>
            <a:r>
              <a:rPr lang="en-US" sz="2200" dirty="0"/>
              <a:t>When lesions can’t be covered/contained</a:t>
            </a:r>
          </a:p>
          <a:p>
            <a:pPr marL="285750" indent="-285750">
              <a:buFont typeface="Arial" panose="020B0604020202020204" pitchFamily="34" charset="0"/>
              <a:buChar char="•"/>
            </a:pPr>
            <a:endParaRPr lang="en-US" sz="2800" dirty="0"/>
          </a:p>
        </p:txBody>
      </p:sp>
      <p:sp>
        <p:nvSpPr>
          <p:cNvPr id="6" name="TextBox 5">
            <a:extLst>
              <a:ext uri="{FF2B5EF4-FFF2-40B4-BE49-F238E27FC236}">
                <a16:creationId xmlns:a16="http://schemas.microsoft.com/office/drawing/2014/main" id="{551ED887-8D49-D8E9-35FC-F20E191286FF}"/>
              </a:ext>
            </a:extLst>
          </p:cNvPr>
          <p:cNvSpPr txBox="1"/>
          <p:nvPr/>
        </p:nvSpPr>
        <p:spPr>
          <a:xfrm>
            <a:off x="5183188" y="5299139"/>
            <a:ext cx="7198904" cy="230832"/>
          </a:xfrm>
          <a:prstGeom prst="rect">
            <a:avLst/>
          </a:prstGeom>
          <a:noFill/>
        </p:spPr>
        <p:txBody>
          <a:bodyPr wrap="square" rtlCol="0">
            <a:spAutoFit/>
          </a:bodyPr>
          <a:lstStyle/>
          <a:p>
            <a:r>
              <a:rPr lang="en-US" sz="900" dirty="0">
                <a:hlinkClick r:id="rId4" tooltip="https://researchoutreach.org/articles/clostridium-difficile-infection-risk-factors-potential-vaccines/"/>
              </a:rPr>
              <a:t>This Photo</a:t>
            </a:r>
            <a:r>
              <a:rPr lang="en-US" sz="900" dirty="0"/>
              <a:t> by Unknown Author is licensed under </a:t>
            </a:r>
            <a:r>
              <a:rPr lang="en-US" sz="900" dirty="0">
                <a:hlinkClick r:id="rId5" tooltip="https://creativecommons.org/licenses/by-nc-nd/3.0/"/>
              </a:rPr>
              <a:t>CC BY-NC-ND</a:t>
            </a:r>
            <a:endParaRPr lang="en-US" sz="900" dirty="0"/>
          </a:p>
        </p:txBody>
      </p:sp>
      <p:sp>
        <p:nvSpPr>
          <p:cNvPr id="8" name="TextBox 7">
            <a:extLst>
              <a:ext uri="{FF2B5EF4-FFF2-40B4-BE49-F238E27FC236}">
                <a16:creationId xmlns:a16="http://schemas.microsoft.com/office/drawing/2014/main" id="{5D212398-39BE-DAEC-9BE2-CE94149F8EEF}"/>
              </a:ext>
            </a:extLst>
          </p:cNvPr>
          <p:cNvSpPr txBox="1"/>
          <p:nvPr/>
        </p:nvSpPr>
        <p:spPr>
          <a:xfrm>
            <a:off x="128452" y="6354375"/>
            <a:ext cx="11782696" cy="276999"/>
          </a:xfrm>
          <a:prstGeom prst="rect">
            <a:avLst/>
          </a:prstGeom>
          <a:noFill/>
        </p:spPr>
        <p:txBody>
          <a:bodyPr wrap="square" rtlCol="0">
            <a:spAutoFit/>
          </a:bodyPr>
          <a:lstStyle/>
          <a:p>
            <a:r>
              <a:rPr lang="en-US" sz="1200" b="1" dirty="0"/>
              <a:t>Source: </a:t>
            </a:r>
            <a:r>
              <a:rPr lang="en-US" sz="1200" u="sng" kern="100" dirty="0">
                <a:solidFill>
                  <a:srgbClr val="0058A4"/>
                </a:solidFill>
                <a:effectLst/>
                <a:latin typeface="Segoe UI Light" panose="020B0502040204020203" pitchFamily="34" charset="0"/>
                <a:ea typeface="Segoe UI" panose="020B0502040204020203" pitchFamily="34" charset="0"/>
                <a:cs typeface="Times New Roman" panose="02020603050405020304" pitchFamily="18" charset="0"/>
                <a:hlinkClick r:id="rId6"/>
              </a:rPr>
              <a:t>Appendix A: Type and Duration of Precautions Recommended for Selected Infections and Conditions | Infection Control | CDC</a:t>
            </a:r>
            <a:endParaRPr lang="en-US" sz="1200" kern="100" dirty="0">
              <a:effectLst/>
              <a:latin typeface="Segoe UI Light" panose="020B0502040204020203" pitchFamily="34" charset="0"/>
              <a:ea typeface="Segoe UI" panose="020B0502040204020203" pitchFamily="34" charset="0"/>
              <a:cs typeface="Times New Roman" panose="02020603050405020304" pitchFamily="18" charset="0"/>
            </a:endParaRPr>
          </a:p>
        </p:txBody>
      </p:sp>
      <p:sp>
        <p:nvSpPr>
          <p:cNvPr id="3" name="Slide Number Placeholder 2">
            <a:extLst>
              <a:ext uri="{FF2B5EF4-FFF2-40B4-BE49-F238E27FC236}">
                <a16:creationId xmlns:a16="http://schemas.microsoft.com/office/drawing/2014/main" id="{C080BB3C-3644-6F1B-E1E0-5C652A59240A}"/>
              </a:ext>
            </a:extLst>
          </p:cNvPr>
          <p:cNvSpPr>
            <a:spLocks noGrp="1"/>
          </p:cNvSpPr>
          <p:nvPr>
            <p:ph type="sldNum" sz="quarter" idx="12"/>
          </p:nvPr>
        </p:nvSpPr>
        <p:spPr/>
        <p:txBody>
          <a:bodyPr/>
          <a:lstStyle/>
          <a:p>
            <a:fld id="{2D8F6137-44E2-4FFF-B6E0-720968525C04}" type="slidenum">
              <a:rPr lang="en-US" smtClean="0"/>
              <a:t>29</a:t>
            </a:fld>
            <a:endParaRPr lang="en-US" dirty="0"/>
          </a:p>
        </p:txBody>
      </p:sp>
    </p:spTree>
    <p:extLst>
      <p:ext uri="{BB962C8B-B14F-4D97-AF65-F5344CB8AC3E}">
        <p14:creationId xmlns:p14="http://schemas.microsoft.com/office/powerpoint/2010/main" val="3641143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EBFA4C8-C301-60A7-C96E-E85360F5DF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0CE819B-8C05-38A5-BD09-1B52074C6EF7}"/>
              </a:ext>
            </a:extLst>
          </p:cNvPr>
          <p:cNvSpPr>
            <a:spLocks noGrp="1"/>
          </p:cNvSpPr>
          <p:nvPr>
            <p:ph type="title"/>
          </p:nvPr>
        </p:nvSpPr>
        <p:spPr>
          <a:xfrm>
            <a:off x="761801" y="283714"/>
            <a:ext cx="9906799" cy="1161688"/>
          </a:xfrm>
        </p:spPr>
        <p:txBody>
          <a:bodyPr anchor="ctr">
            <a:normAutofit/>
          </a:bodyPr>
          <a:lstStyle/>
          <a:p>
            <a:r>
              <a:rPr lang="en-US" sz="4000" dirty="0">
                <a:cs typeface="Segoe UI Light" panose="020B0502040204020203" pitchFamily="34" charset="0"/>
              </a:rPr>
              <a:t>Learning objectives</a:t>
            </a:r>
          </a:p>
        </p:txBody>
      </p:sp>
      <p:sp>
        <p:nvSpPr>
          <p:cNvPr id="3" name="Content Placeholder 2">
            <a:extLst>
              <a:ext uri="{FF2B5EF4-FFF2-40B4-BE49-F238E27FC236}">
                <a16:creationId xmlns:a16="http://schemas.microsoft.com/office/drawing/2014/main" id="{B56363B8-CD96-3BCC-3057-6CCB9BEE56E0}"/>
              </a:ext>
            </a:extLst>
          </p:cNvPr>
          <p:cNvSpPr>
            <a:spLocks noGrp="1"/>
          </p:cNvSpPr>
          <p:nvPr>
            <p:ph idx="1"/>
          </p:nvPr>
        </p:nvSpPr>
        <p:spPr>
          <a:xfrm>
            <a:off x="761801" y="2217761"/>
            <a:ext cx="11096370" cy="4640239"/>
          </a:xfrm>
        </p:spPr>
        <p:txBody>
          <a:bodyPr anchor="ctr">
            <a:normAutofit fontScale="85000" lnSpcReduction="20000"/>
          </a:bodyPr>
          <a:lstStyle/>
          <a:p>
            <a:pPr marL="0" indent="0">
              <a:buNone/>
            </a:pPr>
            <a:r>
              <a:rPr lang="en-US" sz="3000" dirty="0">
                <a:latin typeface="Segoe UI Light" panose="020B0502040204020203" pitchFamily="34" charset="0"/>
                <a:cs typeface="Segoe UI Light" panose="020B0502040204020203" pitchFamily="34" charset="0"/>
              </a:rPr>
              <a:t>Upon completion of this training, participants should be able to:</a:t>
            </a:r>
          </a:p>
          <a:p>
            <a:pPr marL="0" indent="0">
              <a:buNone/>
            </a:pPr>
            <a:endParaRPr lang="en-US" sz="2400" dirty="0">
              <a:latin typeface="Segoe UI Light" panose="020B0502040204020203" pitchFamily="34" charset="0"/>
              <a:cs typeface="Segoe UI Light" panose="020B0502040204020203" pitchFamily="34" charset="0"/>
            </a:endParaRPr>
          </a:p>
          <a:p>
            <a:pPr marL="342900" indent="-342900">
              <a:lnSpc>
                <a:spcPct val="150000"/>
              </a:lnSpc>
              <a:spcBef>
                <a:spcPts val="0"/>
              </a:spcBef>
              <a:buFont typeface="+mj-lt"/>
              <a:buAutoNum type="arabicPeriod"/>
            </a:pPr>
            <a:r>
              <a:rPr lang="en-US" sz="3200" dirty="0">
                <a:effectLst/>
                <a:latin typeface="Segoe UI Light" panose="020B0502040204020203" pitchFamily="34" charset="0"/>
                <a:ea typeface="Times New Roman" panose="02020603050405020304" pitchFamily="18" charset="0"/>
                <a:cs typeface="Times New Roman" panose="02020603050405020304" pitchFamily="18" charset="0"/>
              </a:rPr>
              <a:t>Demonstrate proper technique for donning and doffing personal protective equipment (PPE).</a:t>
            </a:r>
          </a:p>
          <a:p>
            <a:pPr marL="342900" marR="0" lvl="0" indent="-342900">
              <a:lnSpc>
                <a:spcPct val="150000"/>
              </a:lnSpc>
              <a:spcBef>
                <a:spcPts val="0"/>
              </a:spcBef>
              <a:spcAft>
                <a:spcPts val="0"/>
              </a:spcAft>
              <a:buFont typeface="+mj-lt"/>
              <a:buAutoNum type="arabicPeriod"/>
            </a:pPr>
            <a:r>
              <a:rPr lang="en-US" sz="3200" dirty="0">
                <a:effectLst/>
                <a:latin typeface="Segoe UI Light" panose="020B0502040204020203" pitchFamily="34" charset="0"/>
                <a:ea typeface="Times New Roman" panose="02020603050405020304" pitchFamily="18" charset="0"/>
                <a:cs typeface="Times New Roman" panose="02020603050405020304" pitchFamily="18" charset="0"/>
              </a:rPr>
              <a:t>Describe the different types of transmission-based precautions.</a:t>
            </a:r>
          </a:p>
          <a:p>
            <a:pPr marL="342900" marR="0" lvl="0" indent="-342900">
              <a:lnSpc>
                <a:spcPct val="150000"/>
              </a:lnSpc>
              <a:spcBef>
                <a:spcPts val="0"/>
              </a:spcBef>
              <a:spcAft>
                <a:spcPts val="0"/>
              </a:spcAft>
              <a:buFont typeface="+mj-lt"/>
              <a:buAutoNum type="arabicPeriod"/>
            </a:pPr>
            <a:r>
              <a:rPr lang="en-US" sz="3200" dirty="0">
                <a:effectLst/>
                <a:latin typeface="Segoe UI Light" panose="020B0502040204020203" pitchFamily="34" charset="0"/>
                <a:ea typeface="Times New Roman" panose="02020603050405020304" pitchFamily="18" charset="0"/>
                <a:cs typeface="Times New Roman" panose="02020603050405020304" pitchFamily="18" charset="0"/>
              </a:rPr>
              <a:t>Determine what PPE is appropriate based on the type of transmission-based precautions in place. </a:t>
            </a:r>
          </a:p>
          <a:p>
            <a:pPr marL="342900" marR="0" lvl="0" indent="-342900">
              <a:lnSpc>
                <a:spcPct val="150000"/>
              </a:lnSpc>
              <a:spcBef>
                <a:spcPts val="0"/>
              </a:spcBef>
              <a:spcAft>
                <a:spcPts val="800"/>
              </a:spcAft>
              <a:buFont typeface="+mj-lt"/>
              <a:buAutoNum type="arabicPeriod"/>
            </a:pPr>
            <a:r>
              <a:rPr lang="en-US" sz="3200" dirty="0">
                <a:effectLst/>
                <a:latin typeface="Segoe UI Light" panose="020B0502040204020203" pitchFamily="34" charset="0"/>
                <a:ea typeface="Times New Roman" panose="02020603050405020304" pitchFamily="18" charset="0"/>
                <a:cs typeface="Times New Roman" panose="02020603050405020304" pitchFamily="18" charset="0"/>
              </a:rPr>
              <a:t>Apply transmission-based precautions knowledge to long-term care situations. </a:t>
            </a:r>
          </a:p>
          <a:p>
            <a:pPr marL="0" indent="0">
              <a:buNone/>
            </a:pPr>
            <a:endParaRPr lang="en-US" sz="2000" dirty="0"/>
          </a:p>
          <a:p>
            <a:pPr marL="0" indent="0">
              <a:buNone/>
            </a:pPr>
            <a:endParaRPr lang="en-US" sz="2000" dirty="0"/>
          </a:p>
          <a:p>
            <a:endParaRPr lang="en-US" sz="2000" dirty="0"/>
          </a:p>
        </p:txBody>
      </p:sp>
      <p:sp>
        <p:nvSpPr>
          <p:cNvPr id="4" name="Slide Number Placeholder 3">
            <a:extLst>
              <a:ext uri="{FF2B5EF4-FFF2-40B4-BE49-F238E27FC236}">
                <a16:creationId xmlns:a16="http://schemas.microsoft.com/office/drawing/2014/main" id="{18663BE9-E256-1C63-C129-CB189FD3E94C}"/>
              </a:ext>
            </a:extLst>
          </p:cNvPr>
          <p:cNvSpPr>
            <a:spLocks noGrp="1"/>
          </p:cNvSpPr>
          <p:nvPr>
            <p:ph type="sldNum" sz="quarter" idx="12"/>
          </p:nvPr>
        </p:nvSpPr>
        <p:spPr/>
        <p:txBody>
          <a:bodyPr/>
          <a:lstStyle/>
          <a:p>
            <a:fld id="{2D8F6137-44E2-4FFF-B6E0-720968525C04}" type="slidenum">
              <a:rPr lang="en-US" smtClean="0"/>
              <a:t>3</a:t>
            </a:fld>
            <a:endParaRPr lang="en-US" dirty="0"/>
          </a:p>
        </p:txBody>
      </p:sp>
    </p:spTree>
    <p:extLst>
      <p:ext uri="{BB962C8B-B14F-4D97-AF65-F5344CB8AC3E}">
        <p14:creationId xmlns:p14="http://schemas.microsoft.com/office/powerpoint/2010/main" val="1085774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5AEF6-D9EE-8E9B-293D-48F394D514E3}"/>
              </a:ext>
            </a:extLst>
          </p:cNvPr>
          <p:cNvSpPr>
            <a:spLocks noGrp="1"/>
          </p:cNvSpPr>
          <p:nvPr>
            <p:ph type="title"/>
          </p:nvPr>
        </p:nvSpPr>
        <p:spPr>
          <a:xfrm>
            <a:off x="582930" y="119129"/>
            <a:ext cx="3932237" cy="1600200"/>
          </a:xfrm>
        </p:spPr>
        <p:txBody>
          <a:bodyPr/>
          <a:lstStyle/>
          <a:p>
            <a:r>
              <a:rPr lang="en-US" dirty="0"/>
              <a:t>Examples of conditions requiring contact precautions</a:t>
            </a:r>
          </a:p>
        </p:txBody>
      </p:sp>
      <p:pic>
        <p:nvPicPr>
          <p:cNvPr id="5" name="Content Placeholder 4" descr="A group of bacteria with yellow fibers&#10;&#10;Description automatically generated">
            <a:extLst>
              <a:ext uri="{FF2B5EF4-FFF2-40B4-BE49-F238E27FC236}">
                <a16:creationId xmlns:a16="http://schemas.microsoft.com/office/drawing/2014/main" id="{3EC97B71-64E1-5CB7-5105-6A0E91882926}"/>
              </a:ext>
            </a:extLst>
          </p:cNvPr>
          <p:cNvPicPr>
            <a:picLocks noGrp="1" noChangeAspect="1"/>
          </p:cNvPicPr>
          <p:nvPr>
            <p:ph idx="1"/>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5244148" y="1683803"/>
            <a:ext cx="6172200" cy="3730752"/>
          </a:xfrm>
        </p:spPr>
      </p:pic>
      <p:sp>
        <p:nvSpPr>
          <p:cNvPr id="7" name="Text Placeholder 6">
            <a:extLst>
              <a:ext uri="{FF2B5EF4-FFF2-40B4-BE49-F238E27FC236}">
                <a16:creationId xmlns:a16="http://schemas.microsoft.com/office/drawing/2014/main" id="{B30792EE-3B1F-024E-FD0D-0D1A4A5D60DB}"/>
              </a:ext>
            </a:extLst>
          </p:cNvPr>
          <p:cNvSpPr>
            <a:spLocks noGrp="1"/>
          </p:cNvSpPr>
          <p:nvPr>
            <p:ph type="body" sz="half" idx="2"/>
          </p:nvPr>
        </p:nvSpPr>
        <p:spPr>
          <a:xfrm>
            <a:off x="582930" y="2027491"/>
            <a:ext cx="4560570" cy="3886200"/>
          </a:xfrm>
        </p:spPr>
        <p:txBody>
          <a:bodyPr>
            <a:normAutofit fontScale="77500" lnSpcReduction="20000"/>
          </a:bodyPr>
          <a:lstStyle/>
          <a:p>
            <a:pPr marL="285750" indent="-285750">
              <a:lnSpc>
                <a:spcPct val="120000"/>
              </a:lnSpc>
              <a:buFont typeface="Arial" panose="020B0604020202020204" pitchFamily="34" charset="0"/>
              <a:buChar char="•"/>
            </a:pPr>
            <a:r>
              <a:rPr lang="en-US" sz="2800" dirty="0"/>
              <a:t>C. </a:t>
            </a:r>
            <a:r>
              <a:rPr lang="en-US" sz="2800" i="1" dirty="0"/>
              <a:t>difficile</a:t>
            </a:r>
          </a:p>
          <a:p>
            <a:pPr marL="285750" indent="-285750">
              <a:lnSpc>
                <a:spcPct val="120000"/>
              </a:lnSpc>
              <a:buFont typeface="Arial" panose="020B0604020202020204" pitchFamily="34" charset="0"/>
              <a:buChar char="•"/>
            </a:pPr>
            <a:r>
              <a:rPr lang="en-US" sz="2800" dirty="0"/>
              <a:t>Norovirus</a:t>
            </a:r>
          </a:p>
          <a:p>
            <a:pPr marL="285750" indent="-285750">
              <a:lnSpc>
                <a:spcPct val="120000"/>
              </a:lnSpc>
              <a:buFont typeface="Arial" panose="020B0604020202020204" pitchFamily="34" charset="0"/>
              <a:buChar char="•"/>
            </a:pPr>
            <a:r>
              <a:rPr lang="en-US" sz="2800" dirty="0"/>
              <a:t>Scabies</a:t>
            </a:r>
          </a:p>
          <a:p>
            <a:pPr marL="285750" indent="-285750">
              <a:lnSpc>
                <a:spcPct val="120000"/>
              </a:lnSpc>
              <a:buFont typeface="Arial" panose="020B0604020202020204" pitchFamily="34" charset="0"/>
              <a:buChar char="•"/>
            </a:pPr>
            <a:r>
              <a:rPr lang="en-US" sz="2800" dirty="0"/>
              <a:t>Herpes zoster (shingles) </a:t>
            </a:r>
          </a:p>
          <a:p>
            <a:pPr marL="742950" lvl="1" indent="-285750">
              <a:lnSpc>
                <a:spcPct val="120000"/>
              </a:lnSpc>
              <a:buFont typeface="Arial" panose="020B0604020202020204" pitchFamily="34" charset="0"/>
              <a:buChar char="•"/>
            </a:pPr>
            <a:r>
              <a:rPr lang="en-US" sz="2200" dirty="0"/>
              <a:t>When lesions can’t be covered/contained</a:t>
            </a:r>
          </a:p>
          <a:p>
            <a:pPr marL="285750" indent="-285750">
              <a:lnSpc>
                <a:spcPct val="120000"/>
              </a:lnSpc>
              <a:buFont typeface="Arial" panose="020B0604020202020204" pitchFamily="34" charset="0"/>
              <a:buChar char="•"/>
            </a:pPr>
            <a:r>
              <a:rPr lang="en-US" sz="2800" dirty="0"/>
              <a:t>Multi drug-resistant organisms (e.g., MRSA, VRE, ESBLs)</a:t>
            </a:r>
          </a:p>
          <a:p>
            <a:pPr marL="742950" lvl="1" indent="-285750">
              <a:lnSpc>
                <a:spcPct val="120000"/>
              </a:lnSpc>
              <a:buFont typeface="Arial" panose="020B0604020202020204" pitchFamily="34" charset="0"/>
              <a:buChar char="•"/>
            </a:pPr>
            <a:r>
              <a:rPr lang="en-US" sz="2200" dirty="0"/>
              <a:t>When lesions can’t be covered/contained</a:t>
            </a:r>
          </a:p>
          <a:p>
            <a:pPr marL="285750" indent="-285750">
              <a:buFont typeface="Arial" panose="020B0604020202020204" pitchFamily="34" charset="0"/>
              <a:buChar char="•"/>
            </a:pPr>
            <a:endParaRPr lang="en-US" sz="2800" dirty="0"/>
          </a:p>
        </p:txBody>
      </p:sp>
      <p:sp>
        <p:nvSpPr>
          <p:cNvPr id="6" name="TextBox 5">
            <a:extLst>
              <a:ext uri="{FF2B5EF4-FFF2-40B4-BE49-F238E27FC236}">
                <a16:creationId xmlns:a16="http://schemas.microsoft.com/office/drawing/2014/main" id="{551ED887-8D49-D8E9-35FC-F20E191286FF}"/>
              </a:ext>
            </a:extLst>
          </p:cNvPr>
          <p:cNvSpPr txBox="1"/>
          <p:nvPr/>
        </p:nvSpPr>
        <p:spPr>
          <a:xfrm>
            <a:off x="5183188" y="5299139"/>
            <a:ext cx="7198904" cy="230832"/>
          </a:xfrm>
          <a:prstGeom prst="rect">
            <a:avLst/>
          </a:prstGeom>
          <a:noFill/>
        </p:spPr>
        <p:txBody>
          <a:bodyPr wrap="square" rtlCol="0">
            <a:spAutoFit/>
          </a:bodyPr>
          <a:lstStyle/>
          <a:p>
            <a:r>
              <a:rPr lang="en-US" sz="900" dirty="0">
                <a:hlinkClick r:id="rId4" tooltip="https://researchoutreach.org/articles/clostridium-difficile-infection-risk-factors-potential-vaccines/"/>
              </a:rPr>
              <a:t>This Photo</a:t>
            </a:r>
            <a:r>
              <a:rPr lang="en-US" sz="900" dirty="0"/>
              <a:t> by Unknown Author is licensed under </a:t>
            </a:r>
            <a:r>
              <a:rPr lang="en-US" sz="900" dirty="0">
                <a:hlinkClick r:id="rId5" tooltip="https://creativecommons.org/licenses/by-nc-nd/3.0/"/>
              </a:rPr>
              <a:t>CC BY-NC-ND</a:t>
            </a:r>
            <a:endParaRPr lang="en-US" sz="900" dirty="0"/>
          </a:p>
        </p:txBody>
      </p:sp>
      <p:sp>
        <p:nvSpPr>
          <p:cNvPr id="8" name="TextBox 7">
            <a:extLst>
              <a:ext uri="{FF2B5EF4-FFF2-40B4-BE49-F238E27FC236}">
                <a16:creationId xmlns:a16="http://schemas.microsoft.com/office/drawing/2014/main" id="{5D212398-39BE-DAEC-9BE2-CE94149F8EEF}"/>
              </a:ext>
            </a:extLst>
          </p:cNvPr>
          <p:cNvSpPr txBox="1"/>
          <p:nvPr/>
        </p:nvSpPr>
        <p:spPr>
          <a:xfrm>
            <a:off x="128452" y="6354375"/>
            <a:ext cx="11782696" cy="276999"/>
          </a:xfrm>
          <a:prstGeom prst="rect">
            <a:avLst/>
          </a:prstGeom>
          <a:noFill/>
        </p:spPr>
        <p:txBody>
          <a:bodyPr wrap="square" rtlCol="0">
            <a:spAutoFit/>
          </a:bodyPr>
          <a:lstStyle/>
          <a:p>
            <a:r>
              <a:rPr lang="en-US" sz="1200" b="1" dirty="0"/>
              <a:t>Source: </a:t>
            </a:r>
            <a:r>
              <a:rPr lang="en-US" sz="1200" u="sng" kern="100" dirty="0">
                <a:solidFill>
                  <a:srgbClr val="0058A4"/>
                </a:solidFill>
                <a:effectLst/>
                <a:latin typeface="Segoe UI Light" panose="020B0502040204020203" pitchFamily="34" charset="0"/>
                <a:ea typeface="Segoe UI" panose="020B0502040204020203" pitchFamily="34" charset="0"/>
                <a:cs typeface="Times New Roman" panose="02020603050405020304" pitchFamily="18" charset="0"/>
                <a:hlinkClick r:id="rId6"/>
              </a:rPr>
              <a:t>Appendix A: Type and Duration of Precautions Recommended for Selected Infections and Conditions | Infection Control | CDC</a:t>
            </a:r>
            <a:endParaRPr lang="en-US" sz="1200" kern="100" dirty="0">
              <a:effectLst/>
              <a:latin typeface="Segoe UI Light" panose="020B0502040204020203" pitchFamily="34" charset="0"/>
              <a:ea typeface="Segoe UI" panose="020B0502040204020203" pitchFamily="34" charset="0"/>
              <a:cs typeface="Times New Roman" panose="02020603050405020304" pitchFamily="18" charset="0"/>
            </a:endParaRPr>
          </a:p>
        </p:txBody>
      </p:sp>
      <p:sp>
        <p:nvSpPr>
          <p:cNvPr id="3" name="Slide Number Placeholder 2">
            <a:extLst>
              <a:ext uri="{FF2B5EF4-FFF2-40B4-BE49-F238E27FC236}">
                <a16:creationId xmlns:a16="http://schemas.microsoft.com/office/drawing/2014/main" id="{C080BB3C-3644-6F1B-E1E0-5C652A59240A}"/>
              </a:ext>
            </a:extLst>
          </p:cNvPr>
          <p:cNvSpPr>
            <a:spLocks noGrp="1"/>
          </p:cNvSpPr>
          <p:nvPr>
            <p:ph type="sldNum" sz="quarter" idx="12"/>
          </p:nvPr>
        </p:nvSpPr>
        <p:spPr/>
        <p:txBody>
          <a:bodyPr/>
          <a:lstStyle/>
          <a:p>
            <a:fld id="{2D8F6137-44E2-4FFF-B6E0-720968525C04}" type="slidenum">
              <a:rPr lang="en-US" smtClean="0"/>
              <a:t>30</a:t>
            </a:fld>
            <a:endParaRPr lang="en-US" dirty="0"/>
          </a:p>
        </p:txBody>
      </p:sp>
      <p:sp>
        <p:nvSpPr>
          <p:cNvPr id="4" name="Rectangle: Rounded Corners 3">
            <a:extLst>
              <a:ext uri="{FF2B5EF4-FFF2-40B4-BE49-F238E27FC236}">
                <a16:creationId xmlns:a16="http://schemas.microsoft.com/office/drawing/2014/main" id="{AEF78560-C973-3BB4-AC84-98E3AF54EF5A}"/>
              </a:ext>
            </a:extLst>
          </p:cNvPr>
          <p:cNvSpPr/>
          <p:nvPr/>
        </p:nvSpPr>
        <p:spPr>
          <a:xfrm>
            <a:off x="5017453" y="1443445"/>
            <a:ext cx="6625590" cy="4225835"/>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dirty="0">
                <a:solidFill>
                  <a:schemeClr val="accent1"/>
                </a:solidFill>
              </a:rPr>
              <a:t>Can you think of a couple of symptoms that these conditions have in common?</a:t>
            </a:r>
          </a:p>
        </p:txBody>
      </p:sp>
    </p:spTree>
    <p:extLst>
      <p:ext uri="{BB962C8B-B14F-4D97-AF65-F5344CB8AC3E}">
        <p14:creationId xmlns:p14="http://schemas.microsoft.com/office/powerpoint/2010/main" val="3500580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5AEF6-D9EE-8E9B-293D-48F394D514E3}"/>
              </a:ext>
            </a:extLst>
          </p:cNvPr>
          <p:cNvSpPr>
            <a:spLocks noGrp="1"/>
          </p:cNvSpPr>
          <p:nvPr>
            <p:ph type="title"/>
          </p:nvPr>
        </p:nvSpPr>
        <p:spPr>
          <a:xfrm>
            <a:off x="582930" y="119129"/>
            <a:ext cx="3932237" cy="1600200"/>
          </a:xfrm>
        </p:spPr>
        <p:txBody>
          <a:bodyPr/>
          <a:lstStyle/>
          <a:p>
            <a:r>
              <a:rPr lang="en-US" dirty="0"/>
              <a:t>Examples of conditions requiring contact precautions</a:t>
            </a:r>
          </a:p>
        </p:txBody>
      </p:sp>
      <p:pic>
        <p:nvPicPr>
          <p:cNvPr id="5" name="Content Placeholder 4" descr="A group of bacteria with yellow fibers&#10;&#10;Description automatically generated">
            <a:extLst>
              <a:ext uri="{FF2B5EF4-FFF2-40B4-BE49-F238E27FC236}">
                <a16:creationId xmlns:a16="http://schemas.microsoft.com/office/drawing/2014/main" id="{3EC97B71-64E1-5CB7-5105-6A0E91882926}"/>
              </a:ext>
            </a:extLst>
          </p:cNvPr>
          <p:cNvPicPr>
            <a:picLocks noGrp="1" noChangeAspect="1"/>
          </p:cNvPicPr>
          <p:nvPr>
            <p:ph idx="1"/>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5244148" y="1683803"/>
            <a:ext cx="6172200" cy="3730752"/>
          </a:xfrm>
        </p:spPr>
      </p:pic>
      <p:sp>
        <p:nvSpPr>
          <p:cNvPr id="7" name="Text Placeholder 6">
            <a:extLst>
              <a:ext uri="{FF2B5EF4-FFF2-40B4-BE49-F238E27FC236}">
                <a16:creationId xmlns:a16="http://schemas.microsoft.com/office/drawing/2014/main" id="{B30792EE-3B1F-024E-FD0D-0D1A4A5D60DB}"/>
              </a:ext>
            </a:extLst>
          </p:cNvPr>
          <p:cNvSpPr>
            <a:spLocks noGrp="1"/>
          </p:cNvSpPr>
          <p:nvPr>
            <p:ph type="body" sz="half" idx="2"/>
          </p:nvPr>
        </p:nvSpPr>
        <p:spPr>
          <a:xfrm>
            <a:off x="582930" y="2027491"/>
            <a:ext cx="4560570" cy="3886200"/>
          </a:xfrm>
        </p:spPr>
        <p:txBody>
          <a:bodyPr>
            <a:normAutofit fontScale="77500" lnSpcReduction="20000"/>
          </a:bodyPr>
          <a:lstStyle/>
          <a:p>
            <a:pPr marL="285750" indent="-285750">
              <a:lnSpc>
                <a:spcPct val="120000"/>
              </a:lnSpc>
              <a:buFont typeface="Arial" panose="020B0604020202020204" pitchFamily="34" charset="0"/>
              <a:buChar char="•"/>
            </a:pPr>
            <a:r>
              <a:rPr lang="en-US" sz="2800" dirty="0"/>
              <a:t>C. </a:t>
            </a:r>
            <a:r>
              <a:rPr lang="en-US" sz="2800" i="1" dirty="0"/>
              <a:t>difficile</a:t>
            </a:r>
          </a:p>
          <a:p>
            <a:pPr marL="285750" indent="-285750">
              <a:lnSpc>
                <a:spcPct val="120000"/>
              </a:lnSpc>
              <a:buFont typeface="Arial" panose="020B0604020202020204" pitchFamily="34" charset="0"/>
              <a:buChar char="•"/>
            </a:pPr>
            <a:r>
              <a:rPr lang="en-US" sz="2800" dirty="0"/>
              <a:t>Norovirus</a:t>
            </a:r>
          </a:p>
          <a:p>
            <a:pPr marL="285750" indent="-285750">
              <a:lnSpc>
                <a:spcPct val="120000"/>
              </a:lnSpc>
              <a:buFont typeface="Arial" panose="020B0604020202020204" pitchFamily="34" charset="0"/>
              <a:buChar char="•"/>
            </a:pPr>
            <a:r>
              <a:rPr lang="en-US" sz="2800" dirty="0"/>
              <a:t>Scabies</a:t>
            </a:r>
          </a:p>
          <a:p>
            <a:pPr marL="285750" indent="-285750">
              <a:lnSpc>
                <a:spcPct val="120000"/>
              </a:lnSpc>
              <a:buFont typeface="Arial" panose="020B0604020202020204" pitchFamily="34" charset="0"/>
              <a:buChar char="•"/>
            </a:pPr>
            <a:r>
              <a:rPr lang="en-US" sz="2800" dirty="0"/>
              <a:t>Herpes zoster (shingles) </a:t>
            </a:r>
          </a:p>
          <a:p>
            <a:pPr marL="742950" lvl="1" indent="-285750">
              <a:lnSpc>
                <a:spcPct val="120000"/>
              </a:lnSpc>
              <a:buFont typeface="Arial" panose="020B0604020202020204" pitchFamily="34" charset="0"/>
              <a:buChar char="•"/>
            </a:pPr>
            <a:r>
              <a:rPr lang="en-US" sz="2200" dirty="0"/>
              <a:t>When lesions can’t be covered/contained</a:t>
            </a:r>
          </a:p>
          <a:p>
            <a:pPr marL="285750" indent="-285750">
              <a:lnSpc>
                <a:spcPct val="120000"/>
              </a:lnSpc>
              <a:buFont typeface="Arial" panose="020B0604020202020204" pitchFamily="34" charset="0"/>
              <a:buChar char="•"/>
            </a:pPr>
            <a:r>
              <a:rPr lang="en-US" sz="2800" dirty="0"/>
              <a:t>Multi drug-resistant organisms (e.g., MRSA, VRE, ESBLs)</a:t>
            </a:r>
          </a:p>
          <a:p>
            <a:pPr marL="742950" lvl="1" indent="-285750">
              <a:lnSpc>
                <a:spcPct val="120000"/>
              </a:lnSpc>
              <a:buFont typeface="Arial" panose="020B0604020202020204" pitchFamily="34" charset="0"/>
              <a:buChar char="•"/>
            </a:pPr>
            <a:r>
              <a:rPr lang="en-US" sz="2200" dirty="0"/>
              <a:t>When lesions can’t be covered/contained</a:t>
            </a:r>
          </a:p>
          <a:p>
            <a:pPr marL="285750" indent="-285750">
              <a:buFont typeface="Arial" panose="020B0604020202020204" pitchFamily="34" charset="0"/>
              <a:buChar char="•"/>
            </a:pPr>
            <a:endParaRPr lang="en-US" sz="2800" dirty="0"/>
          </a:p>
        </p:txBody>
      </p:sp>
      <p:sp>
        <p:nvSpPr>
          <p:cNvPr id="6" name="TextBox 5">
            <a:extLst>
              <a:ext uri="{FF2B5EF4-FFF2-40B4-BE49-F238E27FC236}">
                <a16:creationId xmlns:a16="http://schemas.microsoft.com/office/drawing/2014/main" id="{551ED887-8D49-D8E9-35FC-F20E191286FF}"/>
              </a:ext>
            </a:extLst>
          </p:cNvPr>
          <p:cNvSpPr txBox="1"/>
          <p:nvPr/>
        </p:nvSpPr>
        <p:spPr>
          <a:xfrm>
            <a:off x="5183188" y="5299139"/>
            <a:ext cx="7198904" cy="230832"/>
          </a:xfrm>
          <a:prstGeom prst="rect">
            <a:avLst/>
          </a:prstGeom>
          <a:noFill/>
        </p:spPr>
        <p:txBody>
          <a:bodyPr wrap="square" rtlCol="0">
            <a:spAutoFit/>
          </a:bodyPr>
          <a:lstStyle/>
          <a:p>
            <a:r>
              <a:rPr lang="en-US" sz="900" dirty="0">
                <a:hlinkClick r:id="rId4" tooltip="https://researchoutreach.org/articles/clostridium-difficile-infection-risk-factors-potential-vaccines/"/>
              </a:rPr>
              <a:t>This Photo</a:t>
            </a:r>
            <a:r>
              <a:rPr lang="en-US" sz="900" dirty="0"/>
              <a:t> by Unknown Author is licensed under </a:t>
            </a:r>
            <a:r>
              <a:rPr lang="en-US" sz="900" dirty="0">
                <a:hlinkClick r:id="rId5" tooltip="https://creativecommons.org/licenses/by-nc-nd/3.0/"/>
              </a:rPr>
              <a:t>CC BY-NC-ND</a:t>
            </a:r>
            <a:endParaRPr lang="en-US" sz="900" dirty="0"/>
          </a:p>
        </p:txBody>
      </p:sp>
      <p:sp>
        <p:nvSpPr>
          <p:cNvPr id="8" name="TextBox 7">
            <a:extLst>
              <a:ext uri="{FF2B5EF4-FFF2-40B4-BE49-F238E27FC236}">
                <a16:creationId xmlns:a16="http://schemas.microsoft.com/office/drawing/2014/main" id="{5D212398-39BE-DAEC-9BE2-CE94149F8EEF}"/>
              </a:ext>
            </a:extLst>
          </p:cNvPr>
          <p:cNvSpPr txBox="1"/>
          <p:nvPr/>
        </p:nvSpPr>
        <p:spPr>
          <a:xfrm>
            <a:off x="128452" y="6354375"/>
            <a:ext cx="11782696" cy="276999"/>
          </a:xfrm>
          <a:prstGeom prst="rect">
            <a:avLst/>
          </a:prstGeom>
          <a:noFill/>
        </p:spPr>
        <p:txBody>
          <a:bodyPr wrap="square" rtlCol="0">
            <a:spAutoFit/>
          </a:bodyPr>
          <a:lstStyle/>
          <a:p>
            <a:r>
              <a:rPr lang="en-US" sz="1200" b="1" dirty="0"/>
              <a:t>Source: </a:t>
            </a:r>
            <a:r>
              <a:rPr lang="en-US" sz="1200" u="sng" kern="100" dirty="0">
                <a:solidFill>
                  <a:srgbClr val="0058A4"/>
                </a:solidFill>
                <a:effectLst/>
                <a:latin typeface="Segoe UI Light" panose="020B0502040204020203" pitchFamily="34" charset="0"/>
                <a:ea typeface="Segoe UI" panose="020B0502040204020203" pitchFamily="34" charset="0"/>
                <a:cs typeface="Times New Roman" panose="02020603050405020304" pitchFamily="18" charset="0"/>
                <a:hlinkClick r:id="rId6"/>
              </a:rPr>
              <a:t>Appendix A: Type and Duration of Precautions Recommended for Selected Infections and Conditions | Infection Control | CDC</a:t>
            </a:r>
            <a:endParaRPr lang="en-US" sz="1200" kern="100" dirty="0">
              <a:effectLst/>
              <a:latin typeface="Segoe UI Light" panose="020B0502040204020203" pitchFamily="34" charset="0"/>
              <a:ea typeface="Segoe UI" panose="020B0502040204020203" pitchFamily="34" charset="0"/>
              <a:cs typeface="Times New Roman" panose="02020603050405020304" pitchFamily="18" charset="0"/>
            </a:endParaRPr>
          </a:p>
        </p:txBody>
      </p:sp>
      <p:sp>
        <p:nvSpPr>
          <p:cNvPr id="3" name="Slide Number Placeholder 2">
            <a:extLst>
              <a:ext uri="{FF2B5EF4-FFF2-40B4-BE49-F238E27FC236}">
                <a16:creationId xmlns:a16="http://schemas.microsoft.com/office/drawing/2014/main" id="{C080BB3C-3644-6F1B-E1E0-5C652A59240A}"/>
              </a:ext>
            </a:extLst>
          </p:cNvPr>
          <p:cNvSpPr>
            <a:spLocks noGrp="1"/>
          </p:cNvSpPr>
          <p:nvPr>
            <p:ph type="sldNum" sz="quarter" idx="12"/>
          </p:nvPr>
        </p:nvSpPr>
        <p:spPr/>
        <p:txBody>
          <a:bodyPr/>
          <a:lstStyle/>
          <a:p>
            <a:fld id="{2D8F6137-44E2-4FFF-B6E0-720968525C04}" type="slidenum">
              <a:rPr lang="en-US" smtClean="0"/>
              <a:t>31</a:t>
            </a:fld>
            <a:endParaRPr lang="en-US" dirty="0"/>
          </a:p>
        </p:txBody>
      </p:sp>
      <p:sp>
        <p:nvSpPr>
          <p:cNvPr id="4" name="Rectangle: Rounded Corners 3">
            <a:extLst>
              <a:ext uri="{FF2B5EF4-FFF2-40B4-BE49-F238E27FC236}">
                <a16:creationId xmlns:a16="http://schemas.microsoft.com/office/drawing/2014/main" id="{AEF78560-C973-3BB4-AC84-98E3AF54EF5A}"/>
              </a:ext>
            </a:extLst>
          </p:cNvPr>
          <p:cNvSpPr/>
          <p:nvPr/>
        </p:nvSpPr>
        <p:spPr>
          <a:xfrm>
            <a:off x="4983480" y="1443445"/>
            <a:ext cx="6625590" cy="4225835"/>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marL="571500" indent="-571500">
              <a:buFont typeface="Wingdings" panose="05000000000000000000" pitchFamily="2" charset="2"/>
              <a:buChar char="ü"/>
            </a:pPr>
            <a:r>
              <a:rPr lang="en-US" sz="4000" b="1" dirty="0">
                <a:solidFill>
                  <a:schemeClr val="accent1"/>
                </a:solidFill>
              </a:rPr>
              <a:t>Excess excretions</a:t>
            </a:r>
          </a:p>
          <a:p>
            <a:pPr marL="1028700" lvl="1" indent="-571500">
              <a:buFont typeface="Arial" panose="020B0604020202020204" pitchFamily="34" charset="0"/>
              <a:buChar char="•"/>
            </a:pPr>
            <a:r>
              <a:rPr lang="en-US" sz="4000" b="1" dirty="0">
                <a:solidFill>
                  <a:schemeClr val="accent1"/>
                </a:solidFill>
              </a:rPr>
              <a:t>Vomiting</a:t>
            </a:r>
          </a:p>
          <a:p>
            <a:pPr marL="1028700" lvl="1" indent="-571500">
              <a:buFont typeface="Arial" panose="020B0604020202020204" pitchFamily="34" charset="0"/>
              <a:buChar char="•"/>
            </a:pPr>
            <a:r>
              <a:rPr lang="en-US" sz="4000" b="1" dirty="0">
                <a:solidFill>
                  <a:schemeClr val="accent1"/>
                </a:solidFill>
              </a:rPr>
              <a:t>Diarrhea</a:t>
            </a:r>
          </a:p>
          <a:p>
            <a:pPr marL="571500" indent="-571500">
              <a:buFont typeface="Wingdings" panose="05000000000000000000" pitchFamily="2" charset="2"/>
              <a:buChar char="ü"/>
            </a:pPr>
            <a:r>
              <a:rPr lang="en-US" sz="4000" b="1" dirty="0">
                <a:solidFill>
                  <a:schemeClr val="accent1"/>
                </a:solidFill>
              </a:rPr>
              <a:t>Impaired skin integrity</a:t>
            </a:r>
          </a:p>
          <a:p>
            <a:pPr marL="1028700" lvl="1" indent="-571500">
              <a:buFont typeface="Arial" panose="020B0604020202020204" pitchFamily="34" charset="0"/>
              <a:buChar char="•"/>
            </a:pPr>
            <a:r>
              <a:rPr lang="en-US" sz="4000" b="1" dirty="0">
                <a:solidFill>
                  <a:schemeClr val="accent1"/>
                </a:solidFill>
              </a:rPr>
              <a:t>Rashes</a:t>
            </a:r>
          </a:p>
          <a:p>
            <a:pPr marL="1028700" lvl="1" indent="-571500">
              <a:buFont typeface="Arial" panose="020B0604020202020204" pitchFamily="34" charset="0"/>
              <a:buChar char="•"/>
            </a:pPr>
            <a:r>
              <a:rPr lang="en-US" sz="4000" b="1" dirty="0">
                <a:solidFill>
                  <a:schemeClr val="accent1"/>
                </a:solidFill>
              </a:rPr>
              <a:t>Wounds</a:t>
            </a:r>
          </a:p>
        </p:txBody>
      </p:sp>
    </p:spTree>
    <p:extLst>
      <p:ext uri="{BB962C8B-B14F-4D97-AF65-F5344CB8AC3E}">
        <p14:creationId xmlns:p14="http://schemas.microsoft.com/office/powerpoint/2010/main" val="2780868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E16A3-C271-0C5E-F71E-43AC5D5931AA}"/>
              </a:ext>
            </a:extLst>
          </p:cNvPr>
          <p:cNvSpPr>
            <a:spLocks noGrp="1"/>
          </p:cNvSpPr>
          <p:nvPr>
            <p:ph type="title"/>
          </p:nvPr>
        </p:nvSpPr>
        <p:spPr>
          <a:xfrm>
            <a:off x="839788" y="457200"/>
            <a:ext cx="5256212" cy="1541417"/>
          </a:xfrm>
        </p:spPr>
        <p:txBody>
          <a:bodyPr>
            <a:noAutofit/>
          </a:bodyPr>
          <a:lstStyle/>
          <a:p>
            <a:r>
              <a:rPr lang="en-US" dirty="0"/>
              <a:t>Personal protective equipment (PPE) and signage required for contact precautions</a:t>
            </a:r>
          </a:p>
        </p:txBody>
      </p:sp>
      <p:sp>
        <p:nvSpPr>
          <p:cNvPr id="5" name="Text Placeholder 4">
            <a:extLst>
              <a:ext uri="{FF2B5EF4-FFF2-40B4-BE49-F238E27FC236}">
                <a16:creationId xmlns:a16="http://schemas.microsoft.com/office/drawing/2014/main" id="{A1C89A08-76BE-6F79-E5AF-57674ABE919C}"/>
              </a:ext>
            </a:extLst>
          </p:cNvPr>
          <p:cNvSpPr>
            <a:spLocks noGrp="1"/>
          </p:cNvSpPr>
          <p:nvPr>
            <p:ph type="body" sz="half" idx="2"/>
          </p:nvPr>
        </p:nvSpPr>
        <p:spPr>
          <a:xfrm>
            <a:off x="839788" y="2397035"/>
            <a:ext cx="3932237" cy="4003765"/>
          </a:xfrm>
        </p:spPr>
        <p:txBody>
          <a:bodyPr>
            <a:normAutofit/>
          </a:bodyPr>
          <a:lstStyle/>
          <a:p>
            <a:pPr marL="285750" indent="-285750">
              <a:buFont typeface="Arial" panose="020B0604020202020204" pitchFamily="34" charset="0"/>
              <a:buChar char="•"/>
            </a:pPr>
            <a:r>
              <a:rPr lang="en-US" sz="2800" dirty="0"/>
              <a:t>Gown </a:t>
            </a:r>
          </a:p>
          <a:p>
            <a:pPr marL="285750" indent="-285750">
              <a:buFont typeface="Arial" panose="020B0604020202020204" pitchFamily="34" charset="0"/>
              <a:buChar char="•"/>
            </a:pPr>
            <a:r>
              <a:rPr lang="en-US" sz="2800" dirty="0"/>
              <a:t>Gloves</a:t>
            </a:r>
          </a:p>
          <a:p>
            <a:endParaRPr lang="en-US" sz="2800" dirty="0"/>
          </a:p>
          <a:p>
            <a:endParaRPr lang="en-US" sz="2800" dirty="0"/>
          </a:p>
          <a:p>
            <a:r>
              <a:rPr lang="en-US" sz="2800" dirty="0"/>
              <a:t>*Resident name and infection should NOT appear on signage*</a:t>
            </a:r>
          </a:p>
          <a:p>
            <a:endParaRPr lang="en-US" sz="2800" dirty="0"/>
          </a:p>
        </p:txBody>
      </p:sp>
      <p:pic>
        <p:nvPicPr>
          <p:cNvPr id="11" name="Picture Placeholder 10">
            <a:extLst>
              <a:ext uri="{FF2B5EF4-FFF2-40B4-BE49-F238E27FC236}">
                <a16:creationId xmlns:a16="http://schemas.microsoft.com/office/drawing/2014/main" id="{C4686041-3FAE-A161-EBE7-A9B0BC48E85D}"/>
              </a:ext>
            </a:extLst>
          </p:cNvPr>
          <p:cNvPicPr>
            <a:picLocks noGrp="1" noChangeAspect="1"/>
          </p:cNvPicPr>
          <p:nvPr>
            <p:ph type="pic" idx="1"/>
          </p:nvPr>
        </p:nvPicPr>
        <p:blipFill rotWithShape="1">
          <a:blip r:embed="rId3"/>
          <a:srcRect l="-8356" r="-8356"/>
          <a:stretch/>
        </p:blipFill>
        <p:spPr>
          <a:xfrm>
            <a:off x="6019800" y="0"/>
            <a:ext cx="6172200" cy="6858000"/>
          </a:xfrm>
        </p:spPr>
      </p:pic>
      <p:sp>
        <p:nvSpPr>
          <p:cNvPr id="12" name="TextBox 11">
            <a:extLst>
              <a:ext uri="{FF2B5EF4-FFF2-40B4-BE49-F238E27FC236}">
                <a16:creationId xmlns:a16="http://schemas.microsoft.com/office/drawing/2014/main" id="{A863132A-8D46-DE2E-EEE2-90BE9419238B}"/>
              </a:ext>
            </a:extLst>
          </p:cNvPr>
          <p:cNvSpPr txBox="1"/>
          <p:nvPr/>
        </p:nvSpPr>
        <p:spPr>
          <a:xfrm>
            <a:off x="117566" y="6400800"/>
            <a:ext cx="5682343" cy="553998"/>
          </a:xfrm>
          <a:prstGeom prst="rect">
            <a:avLst/>
          </a:prstGeom>
          <a:noFill/>
        </p:spPr>
        <p:txBody>
          <a:bodyPr wrap="square" rtlCol="0">
            <a:spAutoFit/>
          </a:bodyPr>
          <a:lstStyle/>
          <a:p>
            <a:r>
              <a:rPr lang="en-US" sz="1200" b="1" dirty="0"/>
              <a:t>Source: </a:t>
            </a:r>
            <a:r>
              <a:rPr lang="en-US" sz="1200" dirty="0">
                <a:hlinkClick r:id="rId4"/>
              </a:rPr>
              <a:t>contact precautions final rev3 (cdc.gov)</a:t>
            </a:r>
            <a:endParaRPr lang="en-US" sz="1200" dirty="0"/>
          </a:p>
          <a:p>
            <a:endParaRPr lang="en-US" b="1" dirty="0"/>
          </a:p>
        </p:txBody>
      </p:sp>
      <p:sp>
        <p:nvSpPr>
          <p:cNvPr id="3" name="Slide Number Placeholder 2">
            <a:extLst>
              <a:ext uri="{FF2B5EF4-FFF2-40B4-BE49-F238E27FC236}">
                <a16:creationId xmlns:a16="http://schemas.microsoft.com/office/drawing/2014/main" id="{A478EAFC-EC03-421C-DE70-B8CADDE03B6E}"/>
              </a:ext>
            </a:extLst>
          </p:cNvPr>
          <p:cNvSpPr>
            <a:spLocks noGrp="1"/>
          </p:cNvSpPr>
          <p:nvPr>
            <p:ph type="sldNum" sz="quarter" idx="12"/>
          </p:nvPr>
        </p:nvSpPr>
        <p:spPr/>
        <p:txBody>
          <a:bodyPr/>
          <a:lstStyle/>
          <a:p>
            <a:fld id="{2D8F6137-44E2-4FFF-B6E0-720968525C04}" type="slidenum">
              <a:rPr lang="en-US" smtClean="0"/>
              <a:t>32</a:t>
            </a:fld>
            <a:endParaRPr lang="en-US" dirty="0"/>
          </a:p>
        </p:txBody>
      </p:sp>
    </p:spTree>
    <p:extLst>
      <p:ext uri="{BB962C8B-B14F-4D97-AF65-F5344CB8AC3E}">
        <p14:creationId xmlns:p14="http://schemas.microsoft.com/office/powerpoint/2010/main" val="1106133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97381B5F-F827-2635-5784-4DD28D1FD85C}"/>
              </a:ext>
            </a:extLst>
          </p:cNvPr>
          <p:cNvPicPr>
            <a:picLocks noChangeAspect="1"/>
          </p:cNvPicPr>
          <p:nvPr/>
        </p:nvPicPr>
        <p:blipFill rotWithShape="1">
          <a:blip r:embed="rId3"/>
          <a:srcRect r="38314" b="1"/>
          <a:stretch/>
        </p:blipFill>
        <p:spPr>
          <a:xfrm>
            <a:off x="1" y="10"/>
            <a:ext cx="9669642" cy="6857990"/>
          </a:xfrm>
          <a:prstGeom prst="rect">
            <a:avLst/>
          </a:prstGeom>
        </p:spPr>
      </p:pic>
      <p:sp>
        <p:nvSpPr>
          <p:cNvPr id="12" name="Rectangle 11">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5165705-EFA6-DC71-76B0-E61219191B58}"/>
              </a:ext>
            </a:extLst>
          </p:cNvPr>
          <p:cNvSpPr>
            <a:spLocks noGrp="1"/>
          </p:cNvSpPr>
          <p:nvPr>
            <p:ph type="title"/>
          </p:nvPr>
        </p:nvSpPr>
        <p:spPr>
          <a:xfrm>
            <a:off x="8279958" y="743447"/>
            <a:ext cx="3445765" cy="3692028"/>
          </a:xfrm>
          <a:noFill/>
        </p:spPr>
        <p:txBody>
          <a:bodyPr vert="horz" lIns="91440" tIns="45720" rIns="91440" bIns="45720" rtlCol="0" anchor="b">
            <a:normAutofit/>
          </a:bodyPr>
          <a:lstStyle/>
          <a:p>
            <a:r>
              <a:rPr lang="en-US" sz="4800" dirty="0"/>
              <a:t>Droplet precautions</a:t>
            </a:r>
          </a:p>
        </p:txBody>
      </p:sp>
      <p:sp>
        <p:nvSpPr>
          <p:cNvPr id="3" name="Slide Number Placeholder 2">
            <a:extLst>
              <a:ext uri="{FF2B5EF4-FFF2-40B4-BE49-F238E27FC236}">
                <a16:creationId xmlns:a16="http://schemas.microsoft.com/office/drawing/2014/main" id="{38E67B44-FD06-9A47-2CA4-FAC4D3B84C41}"/>
              </a:ext>
            </a:extLst>
          </p:cNvPr>
          <p:cNvSpPr>
            <a:spLocks noGrp="1"/>
          </p:cNvSpPr>
          <p:nvPr>
            <p:ph type="sldNum" sz="quarter" idx="12"/>
          </p:nvPr>
        </p:nvSpPr>
        <p:spPr/>
        <p:txBody>
          <a:bodyPr/>
          <a:lstStyle/>
          <a:p>
            <a:fld id="{2D8F6137-44E2-4FFF-B6E0-720968525C04}" type="slidenum">
              <a:rPr lang="en-US" smtClean="0"/>
              <a:t>33</a:t>
            </a:fld>
            <a:endParaRPr lang="en-US" dirty="0"/>
          </a:p>
        </p:txBody>
      </p:sp>
      <p:sp>
        <p:nvSpPr>
          <p:cNvPr id="6" name="TextBox 5">
            <a:extLst>
              <a:ext uri="{FF2B5EF4-FFF2-40B4-BE49-F238E27FC236}">
                <a16:creationId xmlns:a16="http://schemas.microsoft.com/office/drawing/2014/main" id="{E771C102-947C-F20D-331C-2A35C5EFFE72}"/>
              </a:ext>
            </a:extLst>
          </p:cNvPr>
          <p:cNvSpPr txBox="1"/>
          <p:nvPr/>
        </p:nvSpPr>
        <p:spPr>
          <a:xfrm>
            <a:off x="277178" y="6259810"/>
            <a:ext cx="6155054" cy="461665"/>
          </a:xfrm>
          <a:prstGeom prst="rect">
            <a:avLst/>
          </a:prstGeom>
          <a:noFill/>
        </p:spPr>
        <p:txBody>
          <a:bodyPr wrap="square">
            <a:spAutoFit/>
          </a:bodyPr>
          <a:lstStyle/>
          <a:p>
            <a:r>
              <a:rPr lang="en-US" sz="1200" dirty="0">
                <a:solidFill>
                  <a:schemeClr val="bg1"/>
                </a:solidFill>
              </a:rPr>
              <a:t>Image source: https://www.clinicaleducation.org/news/evidence-based-nutritional-strategies-for-optimal-mucosal-health-influenza-prevention/</a:t>
            </a:r>
          </a:p>
        </p:txBody>
      </p:sp>
    </p:spTree>
    <p:extLst>
      <p:ext uri="{BB962C8B-B14F-4D97-AF65-F5344CB8AC3E}">
        <p14:creationId xmlns:p14="http://schemas.microsoft.com/office/powerpoint/2010/main" val="1990250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7E7F36D-3E8E-ABA9-93E2-49915BADD5BF}"/>
              </a:ext>
            </a:extLst>
          </p:cNvPr>
          <p:cNvSpPr>
            <a:spLocks noGrp="1"/>
          </p:cNvSpPr>
          <p:nvPr>
            <p:ph type="title"/>
          </p:nvPr>
        </p:nvSpPr>
        <p:spPr/>
        <p:txBody>
          <a:bodyPr/>
          <a:lstStyle/>
          <a:p>
            <a:r>
              <a:rPr lang="en-US" dirty="0"/>
              <a:t>Why use droplet precautions?</a:t>
            </a:r>
          </a:p>
        </p:txBody>
      </p:sp>
      <p:sp>
        <p:nvSpPr>
          <p:cNvPr id="2" name="Content Placeholder 1">
            <a:extLst>
              <a:ext uri="{FF2B5EF4-FFF2-40B4-BE49-F238E27FC236}">
                <a16:creationId xmlns:a16="http://schemas.microsoft.com/office/drawing/2014/main" id="{C0AB0295-2298-8C26-7E81-2EFF2FFA7A0F}"/>
              </a:ext>
            </a:extLst>
          </p:cNvPr>
          <p:cNvSpPr>
            <a:spLocks noGrp="1"/>
          </p:cNvSpPr>
          <p:nvPr>
            <p:ph sz="half" idx="1"/>
          </p:nvPr>
        </p:nvSpPr>
        <p:spPr/>
        <p:txBody>
          <a:bodyPr/>
          <a:lstStyle/>
          <a:p>
            <a:pPr marL="0" indent="0">
              <a:buNone/>
            </a:pPr>
            <a:r>
              <a:rPr lang="en-US" dirty="0"/>
              <a:t>Droplet precautions are used to prevent the transmission of infectious germs that are spread by </a:t>
            </a:r>
            <a:r>
              <a:rPr lang="en-US" b="1" i="1" dirty="0"/>
              <a:t>large</a:t>
            </a:r>
            <a:r>
              <a:rPr lang="en-US" dirty="0"/>
              <a:t> respiratory droplets. These droplets can spread up to 3 – 6 feet by:</a:t>
            </a:r>
          </a:p>
          <a:p>
            <a:r>
              <a:rPr lang="en-US" dirty="0"/>
              <a:t>Coughing</a:t>
            </a:r>
          </a:p>
          <a:p>
            <a:r>
              <a:rPr lang="en-US" dirty="0"/>
              <a:t>Sneezing</a:t>
            </a:r>
          </a:p>
          <a:p>
            <a:r>
              <a:rPr lang="en-US" dirty="0"/>
              <a:t>Talking</a:t>
            </a:r>
          </a:p>
        </p:txBody>
      </p:sp>
      <p:pic>
        <p:nvPicPr>
          <p:cNvPr id="10" name="Content Placeholder 9" descr="A person adjusting a person's neck&#10;&#10;Description automatically generated">
            <a:extLst>
              <a:ext uri="{FF2B5EF4-FFF2-40B4-BE49-F238E27FC236}">
                <a16:creationId xmlns:a16="http://schemas.microsoft.com/office/drawing/2014/main" id="{8E90A94D-7C7F-58BD-E923-65869E050486}"/>
              </a:ext>
            </a:extLst>
          </p:cNvPr>
          <p:cNvPicPr>
            <a:picLocks noGrp="1" noChangeAspect="1"/>
          </p:cNvPicPr>
          <p:nvPr>
            <p:ph sz="half" idx="2"/>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72200" y="2542674"/>
            <a:ext cx="5181600" cy="2917240"/>
          </a:xfrm>
        </p:spPr>
      </p:pic>
      <p:sp>
        <p:nvSpPr>
          <p:cNvPr id="6" name="TextBox 5">
            <a:extLst>
              <a:ext uri="{FF2B5EF4-FFF2-40B4-BE49-F238E27FC236}">
                <a16:creationId xmlns:a16="http://schemas.microsoft.com/office/drawing/2014/main" id="{0BC221F2-98D7-CD0B-E970-28ED8C1E7A02}"/>
              </a:ext>
            </a:extLst>
          </p:cNvPr>
          <p:cNvSpPr txBox="1"/>
          <p:nvPr/>
        </p:nvSpPr>
        <p:spPr>
          <a:xfrm>
            <a:off x="128452" y="6354375"/>
            <a:ext cx="11782696" cy="461665"/>
          </a:xfrm>
          <a:prstGeom prst="rect">
            <a:avLst/>
          </a:prstGeom>
          <a:noFill/>
        </p:spPr>
        <p:txBody>
          <a:bodyPr wrap="square" rtlCol="0">
            <a:spAutoFit/>
          </a:bodyPr>
          <a:lstStyle/>
          <a:p>
            <a:r>
              <a:rPr lang="en-US" sz="1200" b="1" dirty="0"/>
              <a:t>Source: </a:t>
            </a:r>
            <a:r>
              <a:rPr lang="en-US" sz="1200" dirty="0">
                <a:hlinkClick r:id="rId5"/>
              </a:rPr>
              <a:t>III. Precautions to Prevent Transmission of Infectious Agents | Infection Control | CDC</a:t>
            </a:r>
            <a:endParaRPr lang="en-US" sz="1200" dirty="0"/>
          </a:p>
          <a:p>
            <a:endParaRPr lang="en-US" sz="1200" dirty="0"/>
          </a:p>
        </p:txBody>
      </p:sp>
      <p:sp>
        <p:nvSpPr>
          <p:cNvPr id="5" name="Slide Number Placeholder 4">
            <a:extLst>
              <a:ext uri="{FF2B5EF4-FFF2-40B4-BE49-F238E27FC236}">
                <a16:creationId xmlns:a16="http://schemas.microsoft.com/office/drawing/2014/main" id="{8209EA54-D93A-05C3-1188-501A046E15CA}"/>
              </a:ext>
            </a:extLst>
          </p:cNvPr>
          <p:cNvSpPr>
            <a:spLocks noGrp="1"/>
          </p:cNvSpPr>
          <p:nvPr>
            <p:ph type="sldNum" sz="quarter" idx="12"/>
          </p:nvPr>
        </p:nvSpPr>
        <p:spPr/>
        <p:txBody>
          <a:bodyPr/>
          <a:lstStyle/>
          <a:p>
            <a:fld id="{2D8F6137-44E2-4FFF-B6E0-720968525C04}" type="slidenum">
              <a:rPr lang="en-US" smtClean="0"/>
              <a:t>34</a:t>
            </a:fld>
            <a:endParaRPr lang="en-US" dirty="0"/>
          </a:p>
        </p:txBody>
      </p:sp>
    </p:spTree>
    <p:extLst>
      <p:ext uri="{BB962C8B-B14F-4D97-AF65-F5344CB8AC3E}">
        <p14:creationId xmlns:p14="http://schemas.microsoft.com/office/powerpoint/2010/main" val="147324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5AEF6-D9EE-8E9B-293D-48F394D514E3}"/>
              </a:ext>
            </a:extLst>
          </p:cNvPr>
          <p:cNvSpPr>
            <a:spLocks noGrp="1"/>
          </p:cNvSpPr>
          <p:nvPr>
            <p:ph type="title"/>
          </p:nvPr>
        </p:nvSpPr>
        <p:spPr/>
        <p:txBody>
          <a:bodyPr/>
          <a:lstStyle/>
          <a:p>
            <a:r>
              <a:rPr lang="en-US" dirty="0"/>
              <a:t>Examples of conditions requiring droplet precautions</a:t>
            </a:r>
          </a:p>
        </p:txBody>
      </p:sp>
      <p:sp>
        <p:nvSpPr>
          <p:cNvPr id="4" name="Content Placeholder 3">
            <a:extLst>
              <a:ext uri="{FF2B5EF4-FFF2-40B4-BE49-F238E27FC236}">
                <a16:creationId xmlns:a16="http://schemas.microsoft.com/office/drawing/2014/main" id="{1F16140D-A0DE-4324-D732-65548AE7A55F}"/>
              </a:ext>
            </a:extLst>
          </p:cNvPr>
          <p:cNvSpPr>
            <a:spLocks noGrp="1"/>
          </p:cNvSpPr>
          <p:nvPr>
            <p:ph sz="half" idx="1"/>
          </p:nvPr>
        </p:nvSpPr>
        <p:spPr>
          <a:xfrm>
            <a:off x="838200" y="2543891"/>
            <a:ext cx="5181600" cy="2914803"/>
          </a:xfrm>
        </p:spPr>
        <p:txBody>
          <a:bodyPr/>
          <a:lstStyle/>
          <a:p>
            <a:r>
              <a:rPr lang="en-US" dirty="0"/>
              <a:t>Influenza</a:t>
            </a:r>
          </a:p>
          <a:p>
            <a:r>
              <a:rPr lang="en-US" dirty="0"/>
              <a:t>Rhinovirus</a:t>
            </a:r>
          </a:p>
          <a:p>
            <a:r>
              <a:rPr lang="en-US" dirty="0"/>
              <a:t>Pertussis</a:t>
            </a:r>
          </a:p>
          <a:p>
            <a:r>
              <a:rPr lang="en-US" dirty="0"/>
              <a:t>Group A streptococcal pneumonia</a:t>
            </a:r>
          </a:p>
        </p:txBody>
      </p:sp>
      <p:pic>
        <p:nvPicPr>
          <p:cNvPr id="13" name="Content Placeholder 12" descr="Magnified view of red and white virus cells">
            <a:extLst>
              <a:ext uri="{FF2B5EF4-FFF2-40B4-BE49-F238E27FC236}">
                <a16:creationId xmlns:a16="http://schemas.microsoft.com/office/drawing/2014/main" id="{E7DE8321-EC31-09C0-F8C1-FE5F0D7157AD}"/>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72200" y="2543892"/>
            <a:ext cx="5181600" cy="2914803"/>
          </a:xfrm>
        </p:spPr>
      </p:pic>
      <p:sp>
        <p:nvSpPr>
          <p:cNvPr id="14" name="TextBox 13">
            <a:extLst>
              <a:ext uri="{FF2B5EF4-FFF2-40B4-BE49-F238E27FC236}">
                <a16:creationId xmlns:a16="http://schemas.microsoft.com/office/drawing/2014/main" id="{C4B9E072-80B7-4B1C-C1BD-C7CAB00CD5FA}"/>
              </a:ext>
            </a:extLst>
          </p:cNvPr>
          <p:cNvSpPr txBox="1"/>
          <p:nvPr/>
        </p:nvSpPr>
        <p:spPr>
          <a:xfrm>
            <a:off x="128452" y="6354375"/>
            <a:ext cx="11782696" cy="276999"/>
          </a:xfrm>
          <a:prstGeom prst="rect">
            <a:avLst/>
          </a:prstGeom>
          <a:noFill/>
        </p:spPr>
        <p:txBody>
          <a:bodyPr wrap="square" rtlCol="0">
            <a:spAutoFit/>
          </a:bodyPr>
          <a:lstStyle/>
          <a:p>
            <a:r>
              <a:rPr lang="en-US" sz="1200" b="1" dirty="0"/>
              <a:t>Source: </a:t>
            </a:r>
            <a:r>
              <a:rPr lang="en-US" sz="1200" u="sng" kern="100" dirty="0">
                <a:solidFill>
                  <a:srgbClr val="0058A4"/>
                </a:solidFill>
                <a:effectLst/>
                <a:latin typeface="Segoe UI Light" panose="020B0502040204020203" pitchFamily="34" charset="0"/>
                <a:ea typeface="Segoe UI" panose="020B0502040204020203" pitchFamily="34" charset="0"/>
                <a:cs typeface="Times New Roman" panose="02020603050405020304" pitchFamily="18" charset="0"/>
                <a:hlinkClick r:id="rId4"/>
              </a:rPr>
              <a:t>Appendix A: Type and Duration of Precautions Recommended for Selected Infections and Conditions | Infection Control | CDC</a:t>
            </a:r>
            <a:endParaRPr lang="en-US" sz="1200" kern="100" dirty="0">
              <a:effectLst/>
              <a:latin typeface="Segoe UI Light" panose="020B0502040204020203" pitchFamily="34" charset="0"/>
              <a:ea typeface="Segoe UI" panose="020B0502040204020203" pitchFamily="34" charset="0"/>
              <a:cs typeface="Times New Roman" panose="02020603050405020304" pitchFamily="18" charset="0"/>
            </a:endParaRPr>
          </a:p>
        </p:txBody>
      </p:sp>
      <p:sp>
        <p:nvSpPr>
          <p:cNvPr id="3" name="Slide Number Placeholder 2">
            <a:extLst>
              <a:ext uri="{FF2B5EF4-FFF2-40B4-BE49-F238E27FC236}">
                <a16:creationId xmlns:a16="http://schemas.microsoft.com/office/drawing/2014/main" id="{036E9641-C2D2-4CB6-8ED3-5B6956EAD9AA}"/>
              </a:ext>
            </a:extLst>
          </p:cNvPr>
          <p:cNvSpPr>
            <a:spLocks noGrp="1"/>
          </p:cNvSpPr>
          <p:nvPr>
            <p:ph type="sldNum" sz="quarter" idx="12"/>
          </p:nvPr>
        </p:nvSpPr>
        <p:spPr/>
        <p:txBody>
          <a:bodyPr/>
          <a:lstStyle/>
          <a:p>
            <a:fld id="{2D8F6137-44E2-4FFF-B6E0-720968525C04}" type="slidenum">
              <a:rPr lang="en-US" smtClean="0"/>
              <a:t>35</a:t>
            </a:fld>
            <a:endParaRPr lang="en-US" dirty="0"/>
          </a:p>
        </p:txBody>
      </p:sp>
    </p:spTree>
    <p:extLst>
      <p:ext uri="{BB962C8B-B14F-4D97-AF65-F5344CB8AC3E}">
        <p14:creationId xmlns:p14="http://schemas.microsoft.com/office/powerpoint/2010/main" val="2724357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5AEF6-D9EE-8E9B-293D-48F394D514E3}"/>
              </a:ext>
            </a:extLst>
          </p:cNvPr>
          <p:cNvSpPr>
            <a:spLocks noGrp="1"/>
          </p:cNvSpPr>
          <p:nvPr>
            <p:ph type="title"/>
          </p:nvPr>
        </p:nvSpPr>
        <p:spPr/>
        <p:txBody>
          <a:bodyPr/>
          <a:lstStyle/>
          <a:p>
            <a:r>
              <a:rPr lang="en-US" dirty="0"/>
              <a:t>Examples of conditions requiring droplet precautions</a:t>
            </a:r>
          </a:p>
        </p:txBody>
      </p:sp>
      <p:sp>
        <p:nvSpPr>
          <p:cNvPr id="4" name="Content Placeholder 3">
            <a:extLst>
              <a:ext uri="{FF2B5EF4-FFF2-40B4-BE49-F238E27FC236}">
                <a16:creationId xmlns:a16="http://schemas.microsoft.com/office/drawing/2014/main" id="{1F16140D-A0DE-4324-D732-65548AE7A55F}"/>
              </a:ext>
            </a:extLst>
          </p:cNvPr>
          <p:cNvSpPr>
            <a:spLocks noGrp="1"/>
          </p:cNvSpPr>
          <p:nvPr>
            <p:ph sz="half" idx="1"/>
          </p:nvPr>
        </p:nvSpPr>
        <p:spPr>
          <a:xfrm>
            <a:off x="838200" y="2543891"/>
            <a:ext cx="5181600" cy="2914803"/>
          </a:xfrm>
        </p:spPr>
        <p:txBody>
          <a:bodyPr/>
          <a:lstStyle/>
          <a:p>
            <a:r>
              <a:rPr lang="en-US" dirty="0"/>
              <a:t>Influenza</a:t>
            </a:r>
          </a:p>
          <a:p>
            <a:r>
              <a:rPr lang="en-US" dirty="0"/>
              <a:t>Rhinovirus</a:t>
            </a:r>
          </a:p>
          <a:p>
            <a:r>
              <a:rPr lang="en-US" dirty="0"/>
              <a:t>Pertussis</a:t>
            </a:r>
          </a:p>
          <a:p>
            <a:r>
              <a:rPr lang="en-US" dirty="0"/>
              <a:t>Group A streptococcal pneumonia</a:t>
            </a:r>
          </a:p>
        </p:txBody>
      </p:sp>
      <p:pic>
        <p:nvPicPr>
          <p:cNvPr id="13" name="Content Placeholder 12" descr="Magnified view of red and white virus cells">
            <a:extLst>
              <a:ext uri="{FF2B5EF4-FFF2-40B4-BE49-F238E27FC236}">
                <a16:creationId xmlns:a16="http://schemas.microsoft.com/office/drawing/2014/main" id="{E7DE8321-EC31-09C0-F8C1-FE5F0D7157AD}"/>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72200" y="2543892"/>
            <a:ext cx="5181600" cy="2914803"/>
          </a:xfrm>
        </p:spPr>
      </p:pic>
      <p:sp>
        <p:nvSpPr>
          <p:cNvPr id="14" name="TextBox 13">
            <a:extLst>
              <a:ext uri="{FF2B5EF4-FFF2-40B4-BE49-F238E27FC236}">
                <a16:creationId xmlns:a16="http://schemas.microsoft.com/office/drawing/2014/main" id="{C4B9E072-80B7-4B1C-C1BD-C7CAB00CD5FA}"/>
              </a:ext>
            </a:extLst>
          </p:cNvPr>
          <p:cNvSpPr txBox="1"/>
          <p:nvPr/>
        </p:nvSpPr>
        <p:spPr>
          <a:xfrm>
            <a:off x="128452" y="6354375"/>
            <a:ext cx="11782696" cy="276999"/>
          </a:xfrm>
          <a:prstGeom prst="rect">
            <a:avLst/>
          </a:prstGeom>
          <a:noFill/>
        </p:spPr>
        <p:txBody>
          <a:bodyPr wrap="square" rtlCol="0">
            <a:spAutoFit/>
          </a:bodyPr>
          <a:lstStyle/>
          <a:p>
            <a:r>
              <a:rPr lang="en-US" sz="1200" b="1" dirty="0"/>
              <a:t>Source: </a:t>
            </a:r>
            <a:r>
              <a:rPr lang="en-US" sz="1200" u="sng" kern="100" dirty="0">
                <a:solidFill>
                  <a:srgbClr val="0058A4"/>
                </a:solidFill>
                <a:effectLst/>
                <a:latin typeface="Segoe UI Light" panose="020B0502040204020203" pitchFamily="34" charset="0"/>
                <a:ea typeface="Segoe UI" panose="020B0502040204020203" pitchFamily="34" charset="0"/>
                <a:cs typeface="Times New Roman" panose="02020603050405020304" pitchFamily="18" charset="0"/>
                <a:hlinkClick r:id="rId4"/>
              </a:rPr>
              <a:t>Appendix A: Type and Duration of Precautions Recommended for Selected Infections and Conditions | Infection Control | CDC</a:t>
            </a:r>
            <a:endParaRPr lang="en-US" sz="1200" kern="100" dirty="0">
              <a:effectLst/>
              <a:latin typeface="Segoe UI Light" panose="020B0502040204020203" pitchFamily="34" charset="0"/>
              <a:ea typeface="Segoe UI" panose="020B0502040204020203" pitchFamily="34" charset="0"/>
              <a:cs typeface="Times New Roman" panose="02020603050405020304" pitchFamily="18" charset="0"/>
            </a:endParaRPr>
          </a:p>
        </p:txBody>
      </p:sp>
      <p:sp>
        <p:nvSpPr>
          <p:cNvPr id="3" name="Slide Number Placeholder 2">
            <a:extLst>
              <a:ext uri="{FF2B5EF4-FFF2-40B4-BE49-F238E27FC236}">
                <a16:creationId xmlns:a16="http://schemas.microsoft.com/office/drawing/2014/main" id="{036E9641-C2D2-4CB6-8ED3-5B6956EAD9AA}"/>
              </a:ext>
            </a:extLst>
          </p:cNvPr>
          <p:cNvSpPr>
            <a:spLocks noGrp="1"/>
          </p:cNvSpPr>
          <p:nvPr>
            <p:ph type="sldNum" sz="quarter" idx="12"/>
          </p:nvPr>
        </p:nvSpPr>
        <p:spPr/>
        <p:txBody>
          <a:bodyPr/>
          <a:lstStyle/>
          <a:p>
            <a:fld id="{2D8F6137-44E2-4FFF-B6E0-720968525C04}" type="slidenum">
              <a:rPr lang="en-US" smtClean="0"/>
              <a:t>36</a:t>
            </a:fld>
            <a:endParaRPr lang="en-US" dirty="0"/>
          </a:p>
        </p:txBody>
      </p:sp>
      <p:sp>
        <p:nvSpPr>
          <p:cNvPr id="5" name="Rectangle: Rounded Corners 4">
            <a:extLst>
              <a:ext uri="{FF2B5EF4-FFF2-40B4-BE49-F238E27FC236}">
                <a16:creationId xmlns:a16="http://schemas.microsoft.com/office/drawing/2014/main" id="{A26DF8D4-8025-6349-071E-B3AFA685B4BA}"/>
              </a:ext>
            </a:extLst>
          </p:cNvPr>
          <p:cNvSpPr/>
          <p:nvPr/>
        </p:nvSpPr>
        <p:spPr>
          <a:xfrm>
            <a:off x="4983480" y="1797775"/>
            <a:ext cx="6625590" cy="4225835"/>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dirty="0">
                <a:solidFill>
                  <a:schemeClr val="accent1"/>
                </a:solidFill>
              </a:rPr>
              <a:t>Can you think of a couple of symptoms that these conditions have in common?</a:t>
            </a:r>
          </a:p>
        </p:txBody>
      </p:sp>
    </p:spTree>
    <p:extLst>
      <p:ext uri="{BB962C8B-B14F-4D97-AF65-F5344CB8AC3E}">
        <p14:creationId xmlns:p14="http://schemas.microsoft.com/office/powerpoint/2010/main" val="2643563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5AEF6-D9EE-8E9B-293D-48F394D514E3}"/>
              </a:ext>
            </a:extLst>
          </p:cNvPr>
          <p:cNvSpPr>
            <a:spLocks noGrp="1"/>
          </p:cNvSpPr>
          <p:nvPr>
            <p:ph type="title"/>
          </p:nvPr>
        </p:nvSpPr>
        <p:spPr/>
        <p:txBody>
          <a:bodyPr/>
          <a:lstStyle/>
          <a:p>
            <a:r>
              <a:rPr lang="en-US" dirty="0"/>
              <a:t>Examples of conditions requiring droplet precautions</a:t>
            </a:r>
          </a:p>
        </p:txBody>
      </p:sp>
      <p:sp>
        <p:nvSpPr>
          <p:cNvPr id="4" name="Content Placeholder 3">
            <a:extLst>
              <a:ext uri="{FF2B5EF4-FFF2-40B4-BE49-F238E27FC236}">
                <a16:creationId xmlns:a16="http://schemas.microsoft.com/office/drawing/2014/main" id="{1F16140D-A0DE-4324-D732-65548AE7A55F}"/>
              </a:ext>
            </a:extLst>
          </p:cNvPr>
          <p:cNvSpPr>
            <a:spLocks noGrp="1"/>
          </p:cNvSpPr>
          <p:nvPr>
            <p:ph sz="half" idx="1"/>
          </p:nvPr>
        </p:nvSpPr>
        <p:spPr>
          <a:xfrm>
            <a:off x="838200" y="2543891"/>
            <a:ext cx="5181600" cy="2914803"/>
          </a:xfrm>
        </p:spPr>
        <p:txBody>
          <a:bodyPr/>
          <a:lstStyle/>
          <a:p>
            <a:r>
              <a:rPr lang="en-US" dirty="0"/>
              <a:t>Influenza</a:t>
            </a:r>
          </a:p>
          <a:p>
            <a:r>
              <a:rPr lang="en-US" dirty="0"/>
              <a:t>Rhinovirus</a:t>
            </a:r>
          </a:p>
          <a:p>
            <a:r>
              <a:rPr lang="en-US" dirty="0"/>
              <a:t>Pertussis</a:t>
            </a:r>
          </a:p>
          <a:p>
            <a:r>
              <a:rPr lang="en-US" dirty="0"/>
              <a:t>Group A streptococcal pneumonia</a:t>
            </a:r>
          </a:p>
        </p:txBody>
      </p:sp>
      <p:pic>
        <p:nvPicPr>
          <p:cNvPr id="13" name="Content Placeholder 12" descr="Magnified view of red and white virus cells">
            <a:extLst>
              <a:ext uri="{FF2B5EF4-FFF2-40B4-BE49-F238E27FC236}">
                <a16:creationId xmlns:a16="http://schemas.microsoft.com/office/drawing/2014/main" id="{E7DE8321-EC31-09C0-F8C1-FE5F0D7157AD}"/>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72200" y="2543892"/>
            <a:ext cx="5181600" cy="2914803"/>
          </a:xfrm>
        </p:spPr>
      </p:pic>
      <p:sp>
        <p:nvSpPr>
          <p:cNvPr id="14" name="TextBox 13">
            <a:extLst>
              <a:ext uri="{FF2B5EF4-FFF2-40B4-BE49-F238E27FC236}">
                <a16:creationId xmlns:a16="http://schemas.microsoft.com/office/drawing/2014/main" id="{C4B9E072-80B7-4B1C-C1BD-C7CAB00CD5FA}"/>
              </a:ext>
            </a:extLst>
          </p:cNvPr>
          <p:cNvSpPr txBox="1"/>
          <p:nvPr/>
        </p:nvSpPr>
        <p:spPr>
          <a:xfrm>
            <a:off x="128452" y="6354375"/>
            <a:ext cx="11782696" cy="276999"/>
          </a:xfrm>
          <a:prstGeom prst="rect">
            <a:avLst/>
          </a:prstGeom>
          <a:noFill/>
        </p:spPr>
        <p:txBody>
          <a:bodyPr wrap="square" rtlCol="0">
            <a:spAutoFit/>
          </a:bodyPr>
          <a:lstStyle/>
          <a:p>
            <a:r>
              <a:rPr lang="en-US" sz="1200" b="1" dirty="0"/>
              <a:t>Source: </a:t>
            </a:r>
            <a:r>
              <a:rPr lang="en-US" sz="1200" u="sng" kern="100" dirty="0">
                <a:solidFill>
                  <a:srgbClr val="0058A4"/>
                </a:solidFill>
                <a:effectLst/>
                <a:latin typeface="Segoe UI Light" panose="020B0502040204020203" pitchFamily="34" charset="0"/>
                <a:ea typeface="Segoe UI" panose="020B0502040204020203" pitchFamily="34" charset="0"/>
                <a:cs typeface="Times New Roman" panose="02020603050405020304" pitchFamily="18" charset="0"/>
                <a:hlinkClick r:id="rId4"/>
              </a:rPr>
              <a:t>Appendix A: Type and Duration of Precautions Recommended for Selected Infections and Conditions | Infection Control | CDC</a:t>
            </a:r>
            <a:endParaRPr lang="en-US" sz="1200" kern="100" dirty="0">
              <a:effectLst/>
              <a:latin typeface="Segoe UI Light" panose="020B0502040204020203" pitchFamily="34" charset="0"/>
              <a:ea typeface="Segoe UI" panose="020B0502040204020203" pitchFamily="34" charset="0"/>
              <a:cs typeface="Times New Roman" panose="02020603050405020304" pitchFamily="18" charset="0"/>
            </a:endParaRPr>
          </a:p>
        </p:txBody>
      </p:sp>
      <p:sp>
        <p:nvSpPr>
          <p:cNvPr id="3" name="Slide Number Placeholder 2">
            <a:extLst>
              <a:ext uri="{FF2B5EF4-FFF2-40B4-BE49-F238E27FC236}">
                <a16:creationId xmlns:a16="http://schemas.microsoft.com/office/drawing/2014/main" id="{036E9641-C2D2-4CB6-8ED3-5B6956EAD9AA}"/>
              </a:ext>
            </a:extLst>
          </p:cNvPr>
          <p:cNvSpPr>
            <a:spLocks noGrp="1"/>
          </p:cNvSpPr>
          <p:nvPr>
            <p:ph type="sldNum" sz="quarter" idx="12"/>
          </p:nvPr>
        </p:nvSpPr>
        <p:spPr/>
        <p:txBody>
          <a:bodyPr/>
          <a:lstStyle/>
          <a:p>
            <a:fld id="{2D8F6137-44E2-4FFF-B6E0-720968525C04}" type="slidenum">
              <a:rPr lang="en-US" smtClean="0"/>
              <a:t>37</a:t>
            </a:fld>
            <a:endParaRPr lang="en-US" dirty="0"/>
          </a:p>
        </p:txBody>
      </p:sp>
      <p:sp>
        <p:nvSpPr>
          <p:cNvPr id="6" name="Rectangle: Rounded Corners 5">
            <a:extLst>
              <a:ext uri="{FF2B5EF4-FFF2-40B4-BE49-F238E27FC236}">
                <a16:creationId xmlns:a16="http://schemas.microsoft.com/office/drawing/2014/main" id="{48C7B0A9-DFAF-8283-015B-049655616363}"/>
              </a:ext>
            </a:extLst>
          </p:cNvPr>
          <p:cNvSpPr/>
          <p:nvPr/>
        </p:nvSpPr>
        <p:spPr>
          <a:xfrm>
            <a:off x="5040630" y="1690688"/>
            <a:ext cx="6625590" cy="4225835"/>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marL="571500" indent="-571500">
              <a:buFont typeface="Wingdings" panose="05000000000000000000" pitchFamily="2" charset="2"/>
              <a:buChar char="ü"/>
            </a:pPr>
            <a:r>
              <a:rPr lang="en-US" sz="4000" b="1" dirty="0">
                <a:solidFill>
                  <a:schemeClr val="accent1"/>
                </a:solidFill>
              </a:rPr>
              <a:t>Cough</a:t>
            </a:r>
          </a:p>
          <a:p>
            <a:pPr marL="571500" indent="-571500">
              <a:buFont typeface="Wingdings" panose="05000000000000000000" pitchFamily="2" charset="2"/>
              <a:buChar char="ü"/>
            </a:pPr>
            <a:r>
              <a:rPr lang="en-US" sz="4000" b="1" dirty="0">
                <a:solidFill>
                  <a:schemeClr val="accent1"/>
                </a:solidFill>
              </a:rPr>
              <a:t>Runny or stuffy nose</a:t>
            </a:r>
          </a:p>
          <a:p>
            <a:pPr marL="571500" indent="-571500">
              <a:buFont typeface="Wingdings" panose="05000000000000000000" pitchFamily="2" charset="2"/>
              <a:buChar char="ü"/>
            </a:pPr>
            <a:r>
              <a:rPr lang="en-US" sz="4000" b="1" dirty="0">
                <a:solidFill>
                  <a:schemeClr val="accent1"/>
                </a:solidFill>
              </a:rPr>
              <a:t>Sneezing</a:t>
            </a:r>
          </a:p>
          <a:p>
            <a:pPr marL="571500" indent="-571500">
              <a:buFont typeface="Wingdings" panose="05000000000000000000" pitchFamily="2" charset="2"/>
              <a:buChar char="ü"/>
            </a:pPr>
            <a:endParaRPr lang="en-US" sz="4000" b="1" dirty="0">
              <a:solidFill>
                <a:schemeClr val="accent1"/>
              </a:solidFill>
            </a:endParaRPr>
          </a:p>
        </p:txBody>
      </p:sp>
    </p:spTree>
    <p:extLst>
      <p:ext uri="{BB962C8B-B14F-4D97-AF65-F5344CB8AC3E}">
        <p14:creationId xmlns:p14="http://schemas.microsoft.com/office/powerpoint/2010/main" val="2179855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E16A3-C271-0C5E-F71E-43AC5D5931AA}"/>
              </a:ext>
            </a:extLst>
          </p:cNvPr>
          <p:cNvSpPr>
            <a:spLocks noGrp="1"/>
          </p:cNvSpPr>
          <p:nvPr>
            <p:ph type="title"/>
          </p:nvPr>
        </p:nvSpPr>
        <p:spPr/>
        <p:txBody>
          <a:bodyPr/>
          <a:lstStyle/>
          <a:p>
            <a:r>
              <a:rPr lang="en-US" dirty="0"/>
              <a:t>PPE and signage required for droplet precautions</a:t>
            </a:r>
          </a:p>
        </p:txBody>
      </p:sp>
      <p:pic>
        <p:nvPicPr>
          <p:cNvPr id="7" name="Picture Placeholder 6">
            <a:extLst>
              <a:ext uri="{FF2B5EF4-FFF2-40B4-BE49-F238E27FC236}">
                <a16:creationId xmlns:a16="http://schemas.microsoft.com/office/drawing/2014/main" id="{BEF9CEDC-B2D3-4BD5-A12D-8975D35CBC7F}"/>
              </a:ext>
            </a:extLst>
          </p:cNvPr>
          <p:cNvPicPr>
            <a:picLocks noGrp="1" noChangeAspect="1"/>
          </p:cNvPicPr>
          <p:nvPr>
            <p:ph type="pic" idx="1"/>
          </p:nvPr>
        </p:nvPicPr>
        <p:blipFill rotWithShape="1">
          <a:blip r:embed="rId3"/>
          <a:srcRect l="-9081" r="-9081"/>
          <a:stretch/>
        </p:blipFill>
        <p:spPr>
          <a:xfrm>
            <a:off x="6019800" y="0"/>
            <a:ext cx="6172200" cy="6858000"/>
          </a:xfrm>
        </p:spPr>
      </p:pic>
      <p:sp>
        <p:nvSpPr>
          <p:cNvPr id="5" name="Text Placeholder 4">
            <a:extLst>
              <a:ext uri="{FF2B5EF4-FFF2-40B4-BE49-F238E27FC236}">
                <a16:creationId xmlns:a16="http://schemas.microsoft.com/office/drawing/2014/main" id="{4B9A454F-39B3-95B9-3C9E-5D42FEB346C6}"/>
              </a:ext>
            </a:extLst>
          </p:cNvPr>
          <p:cNvSpPr>
            <a:spLocks noGrp="1"/>
          </p:cNvSpPr>
          <p:nvPr>
            <p:ph type="body" sz="half" idx="2"/>
          </p:nvPr>
        </p:nvSpPr>
        <p:spPr/>
        <p:txBody>
          <a:bodyPr>
            <a:normAutofit fontScale="92500" lnSpcReduction="20000"/>
          </a:bodyPr>
          <a:lstStyle/>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r>
              <a:rPr lang="en-US" sz="2800" dirty="0"/>
              <a:t>Surgical mask</a:t>
            </a:r>
          </a:p>
          <a:p>
            <a:pPr marL="285750" indent="-285750">
              <a:buFont typeface="Arial" panose="020B0604020202020204" pitchFamily="34" charset="0"/>
              <a:buChar char="•"/>
            </a:pPr>
            <a:r>
              <a:rPr lang="en-US" sz="2800" dirty="0"/>
              <a:t>Eye protection (e.g., face shield or goggles)</a:t>
            </a:r>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endParaRPr lang="en-US" sz="2800" dirty="0"/>
          </a:p>
          <a:p>
            <a:r>
              <a:rPr lang="en-US" sz="2800" dirty="0"/>
              <a:t>*Resident name and infection should NOT appear on signage*</a:t>
            </a:r>
          </a:p>
          <a:p>
            <a:pPr marL="285750" indent="-285750">
              <a:buFont typeface="Arial" panose="020B0604020202020204" pitchFamily="34" charset="0"/>
              <a:buChar char="•"/>
            </a:pPr>
            <a:endParaRPr lang="en-US" sz="2800" dirty="0"/>
          </a:p>
        </p:txBody>
      </p:sp>
      <p:sp>
        <p:nvSpPr>
          <p:cNvPr id="8" name="TextBox 7">
            <a:extLst>
              <a:ext uri="{FF2B5EF4-FFF2-40B4-BE49-F238E27FC236}">
                <a16:creationId xmlns:a16="http://schemas.microsoft.com/office/drawing/2014/main" id="{0B91757B-28CA-2561-41A8-51B3A61C70A5}"/>
              </a:ext>
            </a:extLst>
          </p:cNvPr>
          <p:cNvSpPr txBox="1"/>
          <p:nvPr/>
        </p:nvSpPr>
        <p:spPr>
          <a:xfrm>
            <a:off x="104503" y="6204857"/>
            <a:ext cx="5682343" cy="553998"/>
          </a:xfrm>
          <a:prstGeom prst="rect">
            <a:avLst/>
          </a:prstGeom>
          <a:noFill/>
        </p:spPr>
        <p:txBody>
          <a:bodyPr wrap="square" rtlCol="0">
            <a:spAutoFit/>
          </a:bodyPr>
          <a:lstStyle/>
          <a:p>
            <a:r>
              <a:rPr lang="en-US" sz="1200" b="1" dirty="0"/>
              <a:t>Source: </a:t>
            </a:r>
            <a:r>
              <a:rPr lang="en-US" sz="1200" dirty="0">
                <a:hlinkClick r:id="rId4"/>
              </a:rPr>
              <a:t>droplet precautions final rev4 (cdc.gov)</a:t>
            </a:r>
            <a:endParaRPr lang="en-US" sz="1200" dirty="0"/>
          </a:p>
          <a:p>
            <a:endParaRPr lang="en-US" b="1" dirty="0"/>
          </a:p>
        </p:txBody>
      </p:sp>
      <p:sp>
        <p:nvSpPr>
          <p:cNvPr id="3" name="Slide Number Placeholder 2">
            <a:extLst>
              <a:ext uri="{FF2B5EF4-FFF2-40B4-BE49-F238E27FC236}">
                <a16:creationId xmlns:a16="http://schemas.microsoft.com/office/drawing/2014/main" id="{4C320AFB-DD06-1889-5845-495ED5EBBEFD}"/>
              </a:ext>
            </a:extLst>
          </p:cNvPr>
          <p:cNvSpPr>
            <a:spLocks noGrp="1"/>
          </p:cNvSpPr>
          <p:nvPr>
            <p:ph type="sldNum" sz="quarter" idx="12"/>
          </p:nvPr>
        </p:nvSpPr>
        <p:spPr/>
        <p:txBody>
          <a:bodyPr/>
          <a:lstStyle/>
          <a:p>
            <a:fld id="{2D8F6137-44E2-4FFF-B6E0-720968525C04}" type="slidenum">
              <a:rPr lang="en-US" smtClean="0"/>
              <a:t>38</a:t>
            </a:fld>
            <a:endParaRPr lang="en-US" dirty="0"/>
          </a:p>
        </p:txBody>
      </p:sp>
    </p:spTree>
    <p:extLst>
      <p:ext uri="{BB962C8B-B14F-4D97-AF65-F5344CB8AC3E}">
        <p14:creationId xmlns:p14="http://schemas.microsoft.com/office/powerpoint/2010/main" val="936979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26D977F8-C897-1BC9-9D1B-603910278D74}"/>
              </a:ext>
            </a:extLst>
          </p:cNvPr>
          <p:cNvPicPr>
            <a:picLocks noChangeAspect="1"/>
          </p:cNvPicPr>
          <p:nvPr/>
        </p:nvPicPr>
        <p:blipFill rotWithShape="1">
          <a:blip r:embed="rId3"/>
          <a:srcRect l="8479" r="17497"/>
          <a:stretch/>
        </p:blipFill>
        <p:spPr>
          <a:xfrm>
            <a:off x="0" y="10"/>
            <a:ext cx="9669642" cy="6857990"/>
          </a:xfrm>
          <a:prstGeom prst="rect">
            <a:avLst/>
          </a:prstGeom>
        </p:spPr>
      </p:pic>
      <p:sp>
        <p:nvSpPr>
          <p:cNvPr id="19" name="Rectangle 18">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82F0C02-5F5E-CE8A-C357-74F5F873B367}"/>
              </a:ext>
            </a:extLst>
          </p:cNvPr>
          <p:cNvSpPr>
            <a:spLocks noGrp="1"/>
          </p:cNvSpPr>
          <p:nvPr>
            <p:ph type="title"/>
          </p:nvPr>
        </p:nvSpPr>
        <p:spPr>
          <a:xfrm>
            <a:off x="8279958" y="743447"/>
            <a:ext cx="3445765" cy="3692028"/>
          </a:xfrm>
          <a:noFill/>
        </p:spPr>
        <p:txBody>
          <a:bodyPr vert="horz" lIns="91440" tIns="45720" rIns="91440" bIns="45720" rtlCol="0" anchor="b">
            <a:normAutofit/>
          </a:bodyPr>
          <a:lstStyle/>
          <a:p>
            <a:r>
              <a:rPr lang="en-US" sz="4800" dirty="0"/>
              <a:t>Airborne precautions</a:t>
            </a:r>
          </a:p>
        </p:txBody>
      </p:sp>
      <p:sp>
        <p:nvSpPr>
          <p:cNvPr id="4" name="Text Placeholder 3">
            <a:extLst>
              <a:ext uri="{FF2B5EF4-FFF2-40B4-BE49-F238E27FC236}">
                <a16:creationId xmlns:a16="http://schemas.microsoft.com/office/drawing/2014/main" id="{776934B6-FB4B-6045-DCF4-6B92D45C899A}"/>
              </a:ext>
            </a:extLst>
          </p:cNvPr>
          <p:cNvSpPr>
            <a:spLocks noGrp="1"/>
          </p:cNvSpPr>
          <p:nvPr>
            <p:ph type="body" idx="1"/>
          </p:nvPr>
        </p:nvSpPr>
        <p:spPr>
          <a:xfrm>
            <a:off x="8361056" y="4629234"/>
            <a:ext cx="3445766" cy="1485319"/>
          </a:xfrm>
          <a:noFill/>
        </p:spPr>
        <p:txBody>
          <a:bodyPr vert="horz" lIns="91440" tIns="45720" rIns="91440" bIns="45720" rtlCol="0">
            <a:normAutofit/>
          </a:bodyPr>
          <a:lstStyle/>
          <a:p>
            <a:endParaRPr lang="en-US" dirty="0">
              <a:solidFill>
                <a:schemeClr val="tx1"/>
              </a:solidFill>
            </a:endParaRPr>
          </a:p>
        </p:txBody>
      </p:sp>
      <p:sp>
        <p:nvSpPr>
          <p:cNvPr id="3" name="Slide Number Placeholder 2">
            <a:extLst>
              <a:ext uri="{FF2B5EF4-FFF2-40B4-BE49-F238E27FC236}">
                <a16:creationId xmlns:a16="http://schemas.microsoft.com/office/drawing/2014/main" id="{D247A9EC-28E9-078B-5198-2D11C783E9E1}"/>
              </a:ext>
            </a:extLst>
          </p:cNvPr>
          <p:cNvSpPr>
            <a:spLocks noGrp="1"/>
          </p:cNvSpPr>
          <p:nvPr>
            <p:ph type="sldNum" sz="quarter" idx="12"/>
          </p:nvPr>
        </p:nvSpPr>
        <p:spPr/>
        <p:txBody>
          <a:bodyPr/>
          <a:lstStyle/>
          <a:p>
            <a:fld id="{2D8F6137-44E2-4FFF-B6E0-720968525C04}" type="slidenum">
              <a:rPr lang="en-US" smtClean="0"/>
              <a:t>39</a:t>
            </a:fld>
            <a:endParaRPr lang="en-US" dirty="0"/>
          </a:p>
        </p:txBody>
      </p:sp>
      <p:sp>
        <p:nvSpPr>
          <p:cNvPr id="6" name="TextBox 5">
            <a:extLst>
              <a:ext uri="{FF2B5EF4-FFF2-40B4-BE49-F238E27FC236}">
                <a16:creationId xmlns:a16="http://schemas.microsoft.com/office/drawing/2014/main" id="{29B258C9-819B-12A5-62E0-7DFE2CC313EA}"/>
              </a:ext>
            </a:extLst>
          </p:cNvPr>
          <p:cNvSpPr txBox="1"/>
          <p:nvPr/>
        </p:nvSpPr>
        <p:spPr>
          <a:xfrm>
            <a:off x="277178" y="6259810"/>
            <a:ext cx="6155054" cy="646331"/>
          </a:xfrm>
          <a:prstGeom prst="rect">
            <a:avLst/>
          </a:prstGeom>
          <a:noFill/>
        </p:spPr>
        <p:txBody>
          <a:bodyPr wrap="square">
            <a:spAutoFit/>
          </a:bodyPr>
          <a:lstStyle/>
          <a:p>
            <a:r>
              <a:rPr lang="en-US" sz="1200" dirty="0">
                <a:solidFill>
                  <a:schemeClr val="bg1"/>
                </a:solidFill>
              </a:rPr>
              <a:t>Image source: </a:t>
            </a:r>
            <a:r>
              <a:rPr lang="en-US" sz="1200" dirty="0">
                <a:solidFill>
                  <a:schemeClr val="bg1"/>
                </a:solidFill>
                <a:hlinkClick r:id="rId4">
                  <a:extLst>
                    <a:ext uri="{A12FA001-AC4F-418D-AE19-62706E023703}">
                      <ahyp:hlinkClr xmlns:ahyp="http://schemas.microsoft.com/office/drawing/2018/hyperlinkcolor" val="tx"/>
                    </a:ext>
                  </a:extLst>
                </a:hlinkClick>
              </a:rPr>
              <a:t>CSU Researchers Seek to Measure Transport of Airborne Virus Particles (colostate.edu)</a:t>
            </a:r>
            <a:endParaRPr lang="en-US" sz="1200" dirty="0">
              <a:solidFill>
                <a:schemeClr val="bg1"/>
              </a:solidFill>
            </a:endParaRPr>
          </a:p>
          <a:p>
            <a:endParaRPr lang="en-US" sz="1200" dirty="0">
              <a:solidFill>
                <a:schemeClr val="bg1"/>
              </a:solidFill>
            </a:endParaRPr>
          </a:p>
        </p:txBody>
      </p:sp>
    </p:spTree>
    <p:extLst>
      <p:ext uri="{BB962C8B-B14F-4D97-AF65-F5344CB8AC3E}">
        <p14:creationId xmlns:p14="http://schemas.microsoft.com/office/powerpoint/2010/main" val="1000042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8AC3E4F-74BB-EF29-C241-F3C0CE4FC095}"/>
              </a:ext>
            </a:extLst>
          </p:cNvPr>
          <p:cNvSpPr>
            <a:spLocks noGrp="1"/>
          </p:cNvSpPr>
          <p:nvPr>
            <p:ph type="title"/>
          </p:nvPr>
        </p:nvSpPr>
        <p:spPr/>
        <p:txBody>
          <a:bodyPr/>
          <a:lstStyle/>
          <a:p>
            <a:r>
              <a:rPr lang="en-US" dirty="0"/>
              <a:t>What are transmission-based precautions?</a:t>
            </a:r>
          </a:p>
        </p:txBody>
      </p:sp>
      <p:sp>
        <p:nvSpPr>
          <p:cNvPr id="10" name="Text Placeholder 9">
            <a:extLst>
              <a:ext uri="{FF2B5EF4-FFF2-40B4-BE49-F238E27FC236}">
                <a16:creationId xmlns:a16="http://schemas.microsoft.com/office/drawing/2014/main" id="{61AA01CB-8077-A6FD-BD60-90F75831B871}"/>
              </a:ext>
            </a:extLst>
          </p:cNvPr>
          <p:cNvSpPr>
            <a:spLocks noGrp="1"/>
          </p:cNvSpPr>
          <p:nvPr>
            <p:ph type="body" sz="half" idx="2"/>
          </p:nvPr>
        </p:nvSpPr>
        <p:spPr/>
        <p:txBody>
          <a:bodyPr>
            <a:normAutofit/>
          </a:bodyPr>
          <a:lstStyle/>
          <a:p>
            <a:endParaRPr lang="en-US" sz="2000" dirty="0"/>
          </a:p>
          <a:p>
            <a:r>
              <a:rPr lang="en-US" sz="2000" dirty="0"/>
              <a:t>According to CDC:</a:t>
            </a:r>
          </a:p>
          <a:p>
            <a:r>
              <a:rPr lang="en-US" sz="2000" dirty="0">
                <a:solidFill>
                  <a:srgbClr val="1C1D1F"/>
                </a:solidFill>
              </a:rPr>
              <a:t>“T</a:t>
            </a:r>
            <a:r>
              <a:rPr lang="en-US" sz="2000" b="0" i="0" dirty="0">
                <a:solidFill>
                  <a:srgbClr val="1C1D1F"/>
                </a:solidFill>
                <a:effectLst/>
              </a:rPr>
              <a:t>ransmission-Based Precautions are the second tier of basic infection control and are to be used in addition to Standard Precautions for patients who may be infected or colonized with certain infectious agents for which additional precautions are needed to prevent infection transmission.”</a:t>
            </a:r>
            <a:endParaRPr lang="en-US" sz="2000" dirty="0"/>
          </a:p>
        </p:txBody>
      </p:sp>
      <p:pic>
        <p:nvPicPr>
          <p:cNvPr id="18" name="Picture Placeholder 17">
            <a:extLst>
              <a:ext uri="{FF2B5EF4-FFF2-40B4-BE49-F238E27FC236}">
                <a16:creationId xmlns:a16="http://schemas.microsoft.com/office/drawing/2014/main" id="{4A1B001E-7D52-C09D-14F5-C9A29B5A5EA2}"/>
              </a:ext>
            </a:extLst>
          </p:cNvPr>
          <p:cNvPicPr>
            <a:picLocks noGrp="1" noChangeAspect="1"/>
          </p:cNvPicPr>
          <p:nvPr>
            <p:ph type="pic" idx="1"/>
          </p:nvPr>
        </p:nvPicPr>
        <p:blipFill rotWithShape="1">
          <a:blip r:embed="rId3"/>
          <a:srcRect t="-9992" b="-9992"/>
          <a:stretch/>
        </p:blipFill>
        <p:spPr>
          <a:solidFill>
            <a:schemeClr val="tx1"/>
          </a:solidFill>
        </p:spPr>
      </p:pic>
      <p:sp>
        <p:nvSpPr>
          <p:cNvPr id="19" name="Rectangle: Rounded Corners 18">
            <a:extLst>
              <a:ext uri="{FF2B5EF4-FFF2-40B4-BE49-F238E27FC236}">
                <a16:creationId xmlns:a16="http://schemas.microsoft.com/office/drawing/2014/main" id="{681BF8AE-CA37-0739-2B9D-05E9A17A481B}"/>
              </a:ext>
            </a:extLst>
          </p:cNvPr>
          <p:cNvSpPr/>
          <p:nvPr/>
        </p:nvSpPr>
        <p:spPr>
          <a:xfrm>
            <a:off x="204652" y="678770"/>
            <a:ext cx="11457959" cy="540770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b="1" dirty="0"/>
              <a:t>Additional measures needed to prevent spreading germs from someone who has a </a:t>
            </a:r>
            <a:r>
              <a:rPr lang="en-US" sz="5400" b="1" i="1" dirty="0"/>
              <a:t>suspected</a:t>
            </a:r>
            <a:r>
              <a:rPr lang="en-US" sz="5400" b="1" dirty="0"/>
              <a:t> or </a:t>
            </a:r>
            <a:r>
              <a:rPr lang="en-US" sz="5400" b="1" i="1" dirty="0"/>
              <a:t>confirmed</a:t>
            </a:r>
            <a:r>
              <a:rPr lang="en-US" sz="5400" b="1" dirty="0"/>
              <a:t> infection </a:t>
            </a:r>
          </a:p>
        </p:txBody>
      </p:sp>
      <p:sp>
        <p:nvSpPr>
          <p:cNvPr id="27" name="TextBox 26">
            <a:extLst>
              <a:ext uri="{FF2B5EF4-FFF2-40B4-BE49-F238E27FC236}">
                <a16:creationId xmlns:a16="http://schemas.microsoft.com/office/drawing/2014/main" id="{FAFB3433-FA3A-8F72-A086-A0CC896E93B7}"/>
              </a:ext>
            </a:extLst>
          </p:cNvPr>
          <p:cNvSpPr txBox="1"/>
          <p:nvPr/>
        </p:nvSpPr>
        <p:spPr>
          <a:xfrm>
            <a:off x="204652" y="6400800"/>
            <a:ext cx="11782696" cy="276999"/>
          </a:xfrm>
          <a:prstGeom prst="rect">
            <a:avLst/>
          </a:prstGeom>
          <a:noFill/>
        </p:spPr>
        <p:txBody>
          <a:bodyPr wrap="square" rtlCol="0">
            <a:spAutoFit/>
          </a:bodyPr>
          <a:lstStyle/>
          <a:p>
            <a:r>
              <a:rPr lang="en-US" sz="1200" b="1" dirty="0"/>
              <a:t>Sources</a:t>
            </a:r>
            <a:r>
              <a:rPr lang="en-US" sz="1200" dirty="0"/>
              <a:t>: </a:t>
            </a:r>
            <a:r>
              <a:rPr lang="en-US" sz="1200" dirty="0">
                <a:hlinkClick r:id="rId4"/>
              </a:rPr>
              <a:t>Transmission-Based Precautions | Infection Control | CDC</a:t>
            </a:r>
            <a:r>
              <a:rPr lang="en-US" sz="1200" dirty="0"/>
              <a:t>, </a:t>
            </a:r>
            <a:r>
              <a:rPr lang="en-US" sz="1200" dirty="0">
                <a:hlinkClick r:id="rId5"/>
              </a:rPr>
              <a:t>PRECAUTION Definition &amp; Meaning | Dictionary.com</a:t>
            </a:r>
            <a:r>
              <a:rPr lang="en-US" sz="1200" dirty="0"/>
              <a:t>, </a:t>
            </a:r>
            <a:r>
              <a:rPr lang="en-US" sz="1200" dirty="0">
                <a:hlinkClick r:id="rId6"/>
              </a:rPr>
              <a:t>TRANSMIT Definition &amp; Meaning | Dictionary.com</a:t>
            </a:r>
            <a:endParaRPr lang="en-US" sz="1200" dirty="0"/>
          </a:p>
        </p:txBody>
      </p:sp>
      <p:sp>
        <p:nvSpPr>
          <p:cNvPr id="2" name="Slide Number Placeholder 1">
            <a:extLst>
              <a:ext uri="{FF2B5EF4-FFF2-40B4-BE49-F238E27FC236}">
                <a16:creationId xmlns:a16="http://schemas.microsoft.com/office/drawing/2014/main" id="{627C03B7-B4E4-F189-C7E6-D53A19FEA8A2}"/>
              </a:ext>
            </a:extLst>
          </p:cNvPr>
          <p:cNvSpPr>
            <a:spLocks noGrp="1"/>
          </p:cNvSpPr>
          <p:nvPr>
            <p:ph type="sldNum" sz="quarter" idx="12"/>
          </p:nvPr>
        </p:nvSpPr>
        <p:spPr/>
        <p:txBody>
          <a:bodyPr/>
          <a:lstStyle/>
          <a:p>
            <a:fld id="{2D8F6137-44E2-4FFF-B6E0-720968525C04}" type="slidenum">
              <a:rPr lang="en-US" smtClean="0"/>
              <a:t>4</a:t>
            </a:fld>
            <a:endParaRPr lang="en-US" dirty="0"/>
          </a:p>
        </p:txBody>
      </p:sp>
    </p:spTree>
    <p:extLst>
      <p:ext uri="{BB962C8B-B14F-4D97-AF65-F5344CB8AC3E}">
        <p14:creationId xmlns:p14="http://schemas.microsoft.com/office/powerpoint/2010/main" val="3859932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7E7F36D-3E8E-ABA9-93E2-49915BADD5BF}"/>
              </a:ext>
            </a:extLst>
          </p:cNvPr>
          <p:cNvSpPr>
            <a:spLocks noGrp="1"/>
          </p:cNvSpPr>
          <p:nvPr>
            <p:ph type="title"/>
          </p:nvPr>
        </p:nvSpPr>
        <p:spPr/>
        <p:txBody>
          <a:bodyPr/>
          <a:lstStyle/>
          <a:p>
            <a:r>
              <a:rPr lang="en-US" dirty="0"/>
              <a:t>Why use airborne precautions?</a:t>
            </a:r>
          </a:p>
        </p:txBody>
      </p:sp>
      <p:sp>
        <p:nvSpPr>
          <p:cNvPr id="2" name="Content Placeholder 1">
            <a:extLst>
              <a:ext uri="{FF2B5EF4-FFF2-40B4-BE49-F238E27FC236}">
                <a16:creationId xmlns:a16="http://schemas.microsoft.com/office/drawing/2014/main" id="{4FE777A8-41B2-CEA0-5DA0-F33E69E52F56}"/>
              </a:ext>
            </a:extLst>
          </p:cNvPr>
          <p:cNvSpPr>
            <a:spLocks noGrp="1"/>
          </p:cNvSpPr>
          <p:nvPr>
            <p:ph sz="half" idx="1"/>
          </p:nvPr>
        </p:nvSpPr>
        <p:spPr/>
        <p:txBody>
          <a:bodyPr/>
          <a:lstStyle/>
          <a:p>
            <a:pPr marL="0" indent="0">
              <a:buNone/>
            </a:pPr>
            <a:r>
              <a:rPr lang="en-US" dirty="0"/>
              <a:t>Airborne precautions are used to </a:t>
            </a:r>
            <a:r>
              <a:rPr lang="en-US" dirty="0">
                <a:effectLst/>
                <a:latin typeface="Segoe UI Light" panose="020B0502040204020203" pitchFamily="34" charset="0"/>
                <a:ea typeface="Times New Roman" panose="02020603050405020304" pitchFamily="18" charset="0"/>
                <a:cs typeface="Times New Roman" panose="02020603050405020304" pitchFamily="18" charset="0"/>
              </a:rPr>
              <a:t>prevent the transmission of infectious germs that remain suspended in the air and travel great distances due to their </a:t>
            </a:r>
            <a:r>
              <a:rPr lang="en-US" b="1" i="1" dirty="0">
                <a:effectLst/>
                <a:latin typeface="Segoe UI Light" panose="020B0502040204020203" pitchFamily="34" charset="0"/>
                <a:ea typeface="Times New Roman" panose="02020603050405020304" pitchFamily="18" charset="0"/>
                <a:cs typeface="Times New Roman" panose="02020603050405020304" pitchFamily="18" charset="0"/>
              </a:rPr>
              <a:t>small size.</a:t>
            </a:r>
          </a:p>
          <a:p>
            <a:pPr marL="0" indent="0">
              <a:buNone/>
            </a:pPr>
            <a:endParaRPr lang="en-US" dirty="0"/>
          </a:p>
        </p:txBody>
      </p:sp>
      <p:sp>
        <p:nvSpPr>
          <p:cNvPr id="6" name="TextBox 5">
            <a:extLst>
              <a:ext uri="{FF2B5EF4-FFF2-40B4-BE49-F238E27FC236}">
                <a16:creationId xmlns:a16="http://schemas.microsoft.com/office/drawing/2014/main" id="{80CC66EC-BE1A-85AF-A9A9-C39CA0F854E4}"/>
              </a:ext>
            </a:extLst>
          </p:cNvPr>
          <p:cNvSpPr txBox="1"/>
          <p:nvPr/>
        </p:nvSpPr>
        <p:spPr>
          <a:xfrm>
            <a:off x="128452" y="6396335"/>
            <a:ext cx="11782696" cy="461665"/>
          </a:xfrm>
          <a:prstGeom prst="rect">
            <a:avLst/>
          </a:prstGeom>
          <a:noFill/>
        </p:spPr>
        <p:txBody>
          <a:bodyPr wrap="square" rtlCol="0">
            <a:spAutoFit/>
          </a:bodyPr>
          <a:lstStyle/>
          <a:p>
            <a:r>
              <a:rPr lang="en-US" sz="1200" b="1" dirty="0"/>
              <a:t>Source: </a:t>
            </a:r>
            <a:r>
              <a:rPr lang="en-US" sz="1200" dirty="0">
                <a:hlinkClick r:id="rId3"/>
              </a:rPr>
              <a:t>III. Precautions to Prevent Transmission of Infectious Agents | Infection Control | CDC</a:t>
            </a:r>
            <a:endParaRPr lang="en-US" sz="1200" dirty="0"/>
          </a:p>
          <a:p>
            <a:endParaRPr lang="en-US" sz="1200" dirty="0"/>
          </a:p>
        </p:txBody>
      </p:sp>
      <p:sp>
        <p:nvSpPr>
          <p:cNvPr id="5" name="Slide Number Placeholder 4">
            <a:extLst>
              <a:ext uri="{FF2B5EF4-FFF2-40B4-BE49-F238E27FC236}">
                <a16:creationId xmlns:a16="http://schemas.microsoft.com/office/drawing/2014/main" id="{717343A0-D9C8-049F-627A-45990227F306}"/>
              </a:ext>
            </a:extLst>
          </p:cNvPr>
          <p:cNvSpPr>
            <a:spLocks noGrp="1"/>
          </p:cNvSpPr>
          <p:nvPr>
            <p:ph type="sldNum" sz="quarter" idx="12"/>
          </p:nvPr>
        </p:nvSpPr>
        <p:spPr/>
        <p:txBody>
          <a:bodyPr/>
          <a:lstStyle/>
          <a:p>
            <a:fld id="{2D8F6137-44E2-4FFF-B6E0-720968525C04}" type="slidenum">
              <a:rPr lang="en-US" smtClean="0"/>
              <a:t>40</a:t>
            </a:fld>
            <a:endParaRPr lang="en-US" dirty="0"/>
          </a:p>
        </p:txBody>
      </p:sp>
      <p:pic>
        <p:nvPicPr>
          <p:cNvPr id="13" name="Content Placeholder 12" descr="Viruses suspended on mid-air">
            <a:extLst>
              <a:ext uri="{FF2B5EF4-FFF2-40B4-BE49-F238E27FC236}">
                <a16:creationId xmlns:a16="http://schemas.microsoft.com/office/drawing/2014/main" id="{0F4C526F-EE45-D29A-ECE0-E96F6BDEF0BB}"/>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6340475" y="1923256"/>
            <a:ext cx="5181600" cy="3886200"/>
          </a:xfrm>
        </p:spPr>
      </p:pic>
    </p:spTree>
    <p:extLst>
      <p:ext uri="{BB962C8B-B14F-4D97-AF65-F5344CB8AC3E}">
        <p14:creationId xmlns:p14="http://schemas.microsoft.com/office/powerpoint/2010/main" val="1886757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5AEF6-D9EE-8E9B-293D-48F394D514E3}"/>
              </a:ext>
            </a:extLst>
          </p:cNvPr>
          <p:cNvSpPr>
            <a:spLocks noGrp="1"/>
          </p:cNvSpPr>
          <p:nvPr>
            <p:ph type="title"/>
          </p:nvPr>
        </p:nvSpPr>
        <p:spPr/>
        <p:txBody>
          <a:bodyPr/>
          <a:lstStyle/>
          <a:p>
            <a:r>
              <a:rPr lang="en-US" dirty="0"/>
              <a:t>Examples of conditions requiring airborne precautions</a:t>
            </a:r>
          </a:p>
        </p:txBody>
      </p:sp>
      <p:sp>
        <p:nvSpPr>
          <p:cNvPr id="4" name="Content Placeholder 3">
            <a:extLst>
              <a:ext uri="{FF2B5EF4-FFF2-40B4-BE49-F238E27FC236}">
                <a16:creationId xmlns:a16="http://schemas.microsoft.com/office/drawing/2014/main" id="{B8B42A72-FA61-839F-B573-3CC8C3771BFB}"/>
              </a:ext>
            </a:extLst>
          </p:cNvPr>
          <p:cNvSpPr>
            <a:spLocks noGrp="1"/>
          </p:cNvSpPr>
          <p:nvPr>
            <p:ph sz="half" idx="1"/>
          </p:nvPr>
        </p:nvSpPr>
        <p:spPr/>
        <p:txBody>
          <a:bodyPr/>
          <a:lstStyle/>
          <a:p>
            <a:endParaRPr lang="en-US" dirty="0"/>
          </a:p>
          <a:p>
            <a:endParaRPr lang="en-US" dirty="0"/>
          </a:p>
          <a:p>
            <a:r>
              <a:rPr lang="en-US" dirty="0"/>
              <a:t>Measles</a:t>
            </a:r>
          </a:p>
          <a:p>
            <a:r>
              <a:rPr lang="en-US" dirty="0"/>
              <a:t>Chickenpox</a:t>
            </a:r>
          </a:p>
          <a:p>
            <a:r>
              <a:rPr lang="en-US" dirty="0"/>
              <a:t>Pulmonary tuberculosis</a:t>
            </a:r>
          </a:p>
        </p:txBody>
      </p:sp>
      <p:pic>
        <p:nvPicPr>
          <p:cNvPr id="10" name="Content Placeholder 9" descr="Close-up of a microscope&#10;&#10;Description automatically generated">
            <a:extLst>
              <a:ext uri="{FF2B5EF4-FFF2-40B4-BE49-F238E27FC236}">
                <a16:creationId xmlns:a16="http://schemas.microsoft.com/office/drawing/2014/main" id="{934375BB-212F-F573-F2F6-B4FF5CFD366E}"/>
              </a:ext>
            </a:extLst>
          </p:cNvPr>
          <p:cNvPicPr>
            <a:picLocks noGrp="1" noChangeAspect="1"/>
          </p:cNvPicPr>
          <p:nvPr>
            <p:ph sz="half" idx="2"/>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72200" y="2243251"/>
            <a:ext cx="5181600" cy="3516085"/>
          </a:xfrm>
        </p:spPr>
      </p:pic>
      <p:sp>
        <p:nvSpPr>
          <p:cNvPr id="11" name="TextBox 10">
            <a:extLst>
              <a:ext uri="{FF2B5EF4-FFF2-40B4-BE49-F238E27FC236}">
                <a16:creationId xmlns:a16="http://schemas.microsoft.com/office/drawing/2014/main" id="{9C8E3AB5-74DE-3FB0-483F-B50531AD49C8}"/>
              </a:ext>
            </a:extLst>
          </p:cNvPr>
          <p:cNvSpPr txBox="1"/>
          <p:nvPr/>
        </p:nvSpPr>
        <p:spPr>
          <a:xfrm>
            <a:off x="6172200" y="5759336"/>
            <a:ext cx="5181600" cy="230832"/>
          </a:xfrm>
          <a:prstGeom prst="rect">
            <a:avLst/>
          </a:prstGeom>
          <a:noFill/>
        </p:spPr>
        <p:txBody>
          <a:bodyPr wrap="square" rtlCol="0">
            <a:spAutoFit/>
          </a:bodyPr>
          <a:lstStyle/>
          <a:p>
            <a:r>
              <a:rPr lang="en-US" sz="900" dirty="0">
                <a:hlinkClick r:id="rId4" tooltip="https://scalar.usc.edu/hc/tuberculosis-exhibit/tuberculosis-and-its-history"/>
              </a:rPr>
              <a:t>This Photo</a:t>
            </a:r>
            <a:r>
              <a:rPr lang="en-US" sz="900" dirty="0"/>
              <a:t> by Unknown Author is licensed under </a:t>
            </a:r>
            <a:r>
              <a:rPr lang="en-US" sz="900" dirty="0">
                <a:hlinkClick r:id="rId5" tooltip="https://creativecommons.org/licenses/by-nc-nd/3.0/"/>
              </a:rPr>
              <a:t>CC BY-NC-ND</a:t>
            </a:r>
            <a:endParaRPr lang="en-US" sz="900" dirty="0"/>
          </a:p>
        </p:txBody>
      </p:sp>
      <p:sp>
        <p:nvSpPr>
          <p:cNvPr id="12" name="TextBox 11">
            <a:extLst>
              <a:ext uri="{FF2B5EF4-FFF2-40B4-BE49-F238E27FC236}">
                <a16:creationId xmlns:a16="http://schemas.microsoft.com/office/drawing/2014/main" id="{254B75F8-79F7-EAD9-521F-45CDAF5A6B37}"/>
              </a:ext>
            </a:extLst>
          </p:cNvPr>
          <p:cNvSpPr txBox="1"/>
          <p:nvPr/>
        </p:nvSpPr>
        <p:spPr>
          <a:xfrm>
            <a:off x="128452" y="6354375"/>
            <a:ext cx="11782696" cy="276999"/>
          </a:xfrm>
          <a:prstGeom prst="rect">
            <a:avLst/>
          </a:prstGeom>
          <a:noFill/>
        </p:spPr>
        <p:txBody>
          <a:bodyPr wrap="square" rtlCol="0">
            <a:spAutoFit/>
          </a:bodyPr>
          <a:lstStyle/>
          <a:p>
            <a:r>
              <a:rPr lang="en-US" sz="1200" b="1" dirty="0"/>
              <a:t>Source: </a:t>
            </a:r>
            <a:r>
              <a:rPr lang="en-US" sz="1200" u="sng" kern="100" dirty="0">
                <a:solidFill>
                  <a:srgbClr val="0058A4"/>
                </a:solidFill>
                <a:effectLst/>
                <a:latin typeface="Segoe UI Light" panose="020B0502040204020203" pitchFamily="34" charset="0"/>
                <a:ea typeface="Segoe UI" panose="020B0502040204020203" pitchFamily="34" charset="0"/>
                <a:cs typeface="Times New Roman" panose="02020603050405020304" pitchFamily="18" charset="0"/>
                <a:hlinkClick r:id="rId6"/>
              </a:rPr>
              <a:t>Appendix A: Type and Duration of Precautions Recommended for Selected Infections and Conditions | Infection Control | CDC</a:t>
            </a:r>
            <a:endParaRPr lang="en-US" sz="1200" kern="100" dirty="0">
              <a:effectLst/>
              <a:latin typeface="Segoe UI Light" panose="020B0502040204020203" pitchFamily="34" charset="0"/>
              <a:ea typeface="Segoe UI" panose="020B0502040204020203" pitchFamily="34" charset="0"/>
              <a:cs typeface="Times New Roman" panose="02020603050405020304" pitchFamily="18" charset="0"/>
            </a:endParaRPr>
          </a:p>
        </p:txBody>
      </p:sp>
      <p:sp>
        <p:nvSpPr>
          <p:cNvPr id="3" name="Slide Number Placeholder 2">
            <a:extLst>
              <a:ext uri="{FF2B5EF4-FFF2-40B4-BE49-F238E27FC236}">
                <a16:creationId xmlns:a16="http://schemas.microsoft.com/office/drawing/2014/main" id="{1C2A7B9F-92D0-E81C-2E50-E748B3CCEB7B}"/>
              </a:ext>
            </a:extLst>
          </p:cNvPr>
          <p:cNvSpPr>
            <a:spLocks noGrp="1"/>
          </p:cNvSpPr>
          <p:nvPr>
            <p:ph type="sldNum" sz="quarter" idx="12"/>
          </p:nvPr>
        </p:nvSpPr>
        <p:spPr/>
        <p:txBody>
          <a:bodyPr/>
          <a:lstStyle/>
          <a:p>
            <a:fld id="{2D8F6137-44E2-4FFF-B6E0-720968525C04}" type="slidenum">
              <a:rPr lang="en-US" smtClean="0"/>
              <a:t>41</a:t>
            </a:fld>
            <a:endParaRPr lang="en-US" dirty="0"/>
          </a:p>
        </p:txBody>
      </p:sp>
    </p:spTree>
    <p:extLst>
      <p:ext uri="{BB962C8B-B14F-4D97-AF65-F5344CB8AC3E}">
        <p14:creationId xmlns:p14="http://schemas.microsoft.com/office/powerpoint/2010/main" val="3064925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5AEF6-D9EE-8E9B-293D-48F394D514E3}"/>
              </a:ext>
            </a:extLst>
          </p:cNvPr>
          <p:cNvSpPr>
            <a:spLocks noGrp="1"/>
          </p:cNvSpPr>
          <p:nvPr>
            <p:ph type="title"/>
          </p:nvPr>
        </p:nvSpPr>
        <p:spPr/>
        <p:txBody>
          <a:bodyPr/>
          <a:lstStyle/>
          <a:p>
            <a:r>
              <a:rPr lang="en-US" dirty="0"/>
              <a:t>Examples of conditions requiring airborne precautions</a:t>
            </a:r>
          </a:p>
        </p:txBody>
      </p:sp>
      <p:sp>
        <p:nvSpPr>
          <p:cNvPr id="4" name="Content Placeholder 3">
            <a:extLst>
              <a:ext uri="{FF2B5EF4-FFF2-40B4-BE49-F238E27FC236}">
                <a16:creationId xmlns:a16="http://schemas.microsoft.com/office/drawing/2014/main" id="{B8B42A72-FA61-839F-B573-3CC8C3771BFB}"/>
              </a:ext>
            </a:extLst>
          </p:cNvPr>
          <p:cNvSpPr>
            <a:spLocks noGrp="1"/>
          </p:cNvSpPr>
          <p:nvPr>
            <p:ph sz="half" idx="1"/>
          </p:nvPr>
        </p:nvSpPr>
        <p:spPr/>
        <p:txBody>
          <a:bodyPr/>
          <a:lstStyle/>
          <a:p>
            <a:endParaRPr lang="en-US" dirty="0"/>
          </a:p>
          <a:p>
            <a:endParaRPr lang="en-US" dirty="0"/>
          </a:p>
          <a:p>
            <a:r>
              <a:rPr lang="en-US" dirty="0"/>
              <a:t>Measles</a:t>
            </a:r>
          </a:p>
          <a:p>
            <a:r>
              <a:rPr lang="en-US" dirty="0"/>
              <a:t>Chickenpox</a:t>
            </a:r>
          </a:p>
          <a:p>
            <a:r>
              <a:rPr lang="en-US" dirty="0"/>
              <a:t>Pulmonary tuberculosis</a:t>
            </a:r>
          </a:p>
        </p:txBody>
      </p:sp>
      <p:pic>
        <p:nvPicPr>
          <p:cNvPr id="10" name="Content Placeholder 9" descr="Close-up of a microscope&#10;&#10;Description automatically generated">
            <a:extLst>
              <a:ext uri="{FF2B5EF4-FFF2-40B4-BE49-F238E27FC236}">
                <a16:creationId xmlns:a16="http://schemas.microsoft.com/office/drawing/2014/main" id="{934375BB-212F-F573-F2F6-B4FF5CFD366E}"/>
              </a:ext>
            </a:extLst>
          </p:cNvPr>
          <p:cNvPicPr>
            <a:picLocks noGrp="1" noChangeAspect="1"/>
          </p:cNvPicPr>
          <p:nvPr>
            <p:ph sz="half" idx="2"/>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72200" y="2243251"/>
            <a:ext cx="5181600" cy="3516085"/>
          </a:xfrm>
        </p:spPr>
      </p:pic>
      <p:sp>
        <p:nvSpPr>
          <p:cNvPr id="11" name="TextBox 10">
            <a:extLst>
              <a:ext uri="{FF2B5EF4-FFF2-40B4-BE49-F238E27FC236}">
                <a16:creationId xmlns:a16="http://schemas.microsoft.com/office/drawing/2014/main" id="{9C8E3AB5-74DE-3FB0-483F-B50531AD49C8}"/>
              </a:ext>
            </a:extLst>
          </p:cNvPr>
          <p:cNvSpPr txBox="1"/>
          <p:nvPr/>
        </p:nvSpPr>
        <p:spPr>
          <a:xfrm>
            <a:off x="6172200" y="5759336"/>
            <a:ext cx="5181600" cy="230832"/>
          </a:xfrm>
          <a:prstGeom prst="rect">
            <a:avLst/>
          </a:prstGeom>
          <a:noFill/>
        </p:spPr>
        <p:txBody>
          <a:bodyPr wrap="square" rtlCol="0">
            <a:spAutoFit/>
          </a:bodyPr>
          <a:lstStyle/>
          <a:p>
            <a:r>
              <a:rPr lang="en-US" sz="900" dirty="0">
                <a:hlinkClick r:id="rId4" tooltip="https://scalar.usc.edu/hc/tuberculosis-exhibit/tuberculosis-and-its-history"/>
              </a:rPr>
              <a:t>This Photo</a:t>
            </a:r>
            <a:r>
              <a:rPr lang="en-US" sz="900" dirty="0"/>
              <a:t> by Unknown Author is licensed under </a:t>
            </a:r>
            <a:r>
              <a:rPr lang="en-US" sz="900" dirty="0">
                <a:hlinkClick r:id="rId5" tooltip="https://creativecommons.org/licenses/by-nc-nd/3.0/"/>
              </a:rPr>
              <a:t>CC BY-NC-ND</a:t>
            </a:r>
            <a:endParaRPr lang="en-US" sz="900" dirty="0"/>
          </a:p>
        </p:txBody>
      </p:sp>
      <p:sp>
        <p:nvSpPr>
          <p:cNvPr id="12" name="TextBox 11">
            <a:extLst>
              <a:ext uri="{FF2B5EF4-FFF2-40B4-BE49-F238E27FC236}">
                <a16:creationId xmlns:a16="http://schemas.microsoft.com/office/drawing/2014/main" id="{254B75F8-79F7-EAD9-521F-45CDAF5A6B37}"/>
              </a:ext>
            </a:extLst>
          </p:cNvPr>
          <p:cNvSpPr txBox="1"/>
          <p:nvPr/>
        </p:nvSpPr>
        <p:spPr>
          <a:xfrm>
            <a:off x="128452" y="6354375"/>
            <a:ext cx="11782696" cy="276999"/>
          </a:xfrm>
          <a:prstGeom prst="rect">
            <a:avLst/>
          </a:prstGeom>
          <a:noFill/>
        </p:spPr>
        <p:txBody>
          <a:bodyPr wrap="square" rtlCol="0">
            <a:spAutoFit/>
          </a:bodyPr>
          <a:lstStyle/>
          <a:p>
            <a:r>
              <a:rPr lang="en-US" sz="1200" b="1" dirty="0"/>
              <a:t>Source: </a:t>
            </a:r>
            <a:r>
              <a:rPr lang="en-US" sz="1200" u="sng" kern="100" dirty="0">
                <a:solidFill>
                  <a:srgbClr val="0058A4"/>
                </a:solidFill>
                <a:effectLst/>
                <a:latin typeface="Segoe UI Light" panose="020B0502040204020203" pitchFamily="34" charset="0"/>
                <a:ea typeface="Segoe UI" panose="020B0502040204020203" pitchFamily="34" charset="0"/>
                <a:cs typeface="Times New Roman" panose="02020603050405020304" pitchFamily="18" charset="0"/>
                <a:hlinkClick r:id="rId6"/>
              </a:rPr>
              <a:t>Appendix A: Type and Duration of Precautions Recommended for Selected Infections and Conditions | Infection Control | CDC</a:t>
            </a:r>
            <a:endParaRPr lang="en-US" sz="1200" kern="100" dirty="0">
              <a:effectLst/>
              <a:latin typeface="Segoe UI Light" panose="020B0502040204020203" pitchFamily="34" charset="0"/>
              <a:ea typeface="Segoe UI" panose="020B0502040204020203" pitchFamily="34" charset="0"/>
              <a:cs typeface="Times New Roman" panose="02020603050405020304" pitchFamily="18" charset="0"/>
            </a:endParaRPr>
          </a:p>
        </p:txBody>
      </p:sp>
      <p:sp>
        <p:nvSpPr>
          <p:cNvPr id="3" name="Slide Number Placeholder 2">
            <a:extLst>
              <a:ext uri="{FF2B5EF4-FFF2-40B4-BE49-F238E27FC236}">
                <a16:creationId xmlns:a16="http://schemas.microsoft.com/office/drawing/2014/main" id="{1C2A7B9F-92D0-E81C-2E50-E748B3CCEB7B}"/>
              </a:ext>
            </a:extLst>
          </p:cNvPr>
          <p:cNvSpPr>
            <a:spLocks noGrp="1"/>
          </p:cNvSpPr>
          <p:nvPr>
            <p:ph type="sldNum" sz="quarter" idx="12"/>
          </p:nvPr>
        </p:nvSpPr>
        <p:spPr/>
        <p:txBody>
          <a:bodyPr/>
          <a:lstStyle/>
          <a:p>
            <a:fld id="{2D8F6137-44E2-4FFF-B6E0-720968525C04}" type="slidenum">
              <a:rPr lang="en-US" smtClean="0"/>
              <a:t>42</a:t>
            </a:fld>
            <a:endParaRPr lang="en-US" dirty="0"/>
          </a:p>
        </p:txBody>
      </p:sp>
      <p:sp>
        <p:nvSpPr>
          <p:cNvPr id="5" name="Rectangle: Rounded Corners 4">
            <a:extLst>
              <a:ext uri="{FF2B5EF4-FFF2-40B4-BE49-F238E27FC236}">
                <a16:creationId xmlns:a16="http://schemas.microsoft.com/office/drawing/2014/main" id="{728E6025-9FB5-8BFA-EB8F-0C343501F973}"/>
              </a:ext>
            </a:extLst>
          </p:cNvPr>
          <p:cNvSpPr/>
          <p:nvPr/>
        </p:nvSpPr>
        <p:spPr>
          <a:xfrm>
            <a:off x="5566410" y="2054895"/>
            <a:ext cx="6192453" cy="400196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dirty="0">
                <a:solidFill>
                  <a:schemeClr val="accent1"/>
                </a:solidFill>
              </a:rPr>
              <a:t>Can you think of a couple of symptoms and factors that these conditions have in common?</a:t>
            </a:r>
          </a:p>
        </p:txBody>
      </p:sp>
    </p:spTree>
    <p:extLst>
      <p:ext uri="{BB962C8B-B14F-4D97-AF65-F5344CB8AC3E}">
        <p14:creationId xmlns:p14="http://schemas.microsoft.com/office/powerpoint/2010/main" val="1378399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5AEF6-D9EE-8E9B-293D-48F394D514E3}"/>
              </a:ext>
            </a:extLst>
          </p:cNvPr>
          <p:cNvSpPr>
            <a:spLocks noGrp="1"/>
          </p:cNvSpPr>
          <p:nvPr>
            <p:ph type="title"/>
          </p:nvPr>
        </p:nvSpPr>
        <p:spPr/>
        <p:txBody>
          <a:bodyPr/>
          <a:lstStyle/>
          <a:p>
            <a:r>
              <a:rPr lang="en-US" dirty="0"/>
              <a:t>Examples of conditions requiring airborne precautions</a:t>
            </a:r>
          </a:p>
        </p:txBody>
      </p:sp>
      <p:sp>
        <p:nvSpPr>
          <p:cNvPr id="4" name="Content Placeholder 3">
            <a:extLst>
              <a:ext uri="{FF2B5EF4-FFF2-40B4-BE49-F238E27FC236}">
                <a16:creationId xmlns:a16="http://schemas.microsoft.com/office/drawing/2014/main" id="{B8B42A72-FA61-839F-B573-3CC8C3771BFB}"/>
              </a:ext>
            </a:extLst>
          </p:cNvPr>
          <p:cNvSpPr>
            <a:spLocks noGrp="1"/>
          </p:cNvSpPr>
          <p:nvPr>
            <p:ph sz="half" idx="1"/>
          </p:nvPr>
        </p:nvSpPr>
        <p:spPr/>
        <p:txBody>
          <a:bodyPr/>
          <a:lstStyle/>
          <a:p>
            <a:endParaRPr lang="en-US" dirty="0"/>
          </a:p>
          <a:p>
            <a:endParaRPr lang="en-US" dirty="0"/>
          </a:p>
          <a:p>
            <a:r>
              <a:rPr lang="en-US" dirty="0"/>
              <a:t>Measles</a:t>
            </a:r>
          </a:p>
          <a:p>
            <a:r>
              <a:rPr lang="en-US" dirty="0"/>
              <a:t>Chickenpox</a:t>
            </a:r>
          </a:p>
          <a:p>
            <a:r>
              <a:rPr lang="en-US" dirty="0"/>
              <a:t>Pulmonary tuberculosis</a:t>
            </a:r>
          </a:p>
        </p:txBody>
      </p:sp>
      <p:pic>
        <p:nvPicPr>
          <p:cNvPr id="10" name="Content Placeholder 9" descr="Close-up of a microscope&#10;&#10;Description automatically generated">
            <a:extLst>
              <a:ext uri="{FF2B5EF4-FFF2-40B4-BE49-F238E27FC236}">
                <a16:creationId xmlns:a16="http://schemas.microsoft.com/office/drawing/2014/main" id="{934375BB-212F-F573-F2F6-B4FF5CFD366E}"/>
              </a:ext>
            </a:extLst>
          </p:cNvPr>
          <p:cNvPicPr>
            <a:picLocks noGrp="1" noChangeAspect="1"/>
          </p:cNvPicPr>
          <p:nvPr>
            <p:ph sz="half" idx="2"/>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72200" y="2243251"/>
            <a:ext cx="5181600" cy="3516085"/>
          </a:xfrm>
        </p:spPr>
      </p:pic>
      <p:sp>
        <p:nvSpPr>
          <p:cNvPr id="11" name="TextBox 10">
            <a:extLst>
              <a:ext uri="{FF2B5EF4-FFF2-40B4-BE49-F238E27FC236}">
                <a16:creationId xmlns:a16="http://schemas.microsoft.com/office/drawing/2014/main" id="{9C8E3AB5-74DE-3FB0-483F-B50531AD49C8}"/>
              </a:ext>
            </a:extLst>
          </p:cNvPr>
          <p:cNvSpPr txBox="1"/>
          <p:nvPr/>
        </p:nvSpPr>
        <p:spPr>
          <a:xfrm>
            <a:off x="6172200" y="5759336"/>
            <a:ext cx="5181600" cy="230832"/>
          </a:xfrm>
          <a:prstGeom prst="rect">
            <a:avLst/>
          </a:prstGeom>
          <a:noFill/>
        </p:spPr>
        <p:txBody>
          <a:bodyPr wrap="square" rtlCol="0">
            <a:spAutoFit/>
          </a:bodyPr>
          <a:lstStyle/>
          <a:p>
            <a:r>
              <a:rPr lang="en-US" sz="900" dirty="0">
                <a:hlinkClick r:id="rId4" tooltip="https://scalar.usc.edu/hc/tuberculosis-exhibit/tuberculosis-and-its-history"/>
              </a:rPr>
              <a:t>This Photo</a:t>
            </a:r>
            <a:r>
              <a:rPr lang="en-US" sz="900" dirty="0"/>
              <a:t> by Unknown Author is licensed under </a:t>
            </a:r>
            <a:r>
              <a:rPr lang="en-US" sz="900" dirty="0">
                <a:hlinkClick r:id="rId5" tooltip="https://creativecommons.org/licenses/by-nc-nd/3.0/"/>
              </a:rPr>
              <a:t>CC BY-NC-ND</a:t>
            </a:r>
            <a:endParaRPr lang="en-US" sz="900" dirty="0"/>
          </a:p>
        </p:txBody>
      </p:sp>
      <p:sp>
        <p:nvSpPr>
          <p:cNvPr id="12" name="TextBox 11">
            <a:extLst>
              <a:ext uri="{FF2B5EF4-FFF2-40B4-BE49-F238E27FC236}">
                <a16:creationId xmlns:a16="http://schemas.microsoft.com/office/drawing/2014/main" id="{254B75F8-79F7-EAD9-521F-45CDAF5A6B37}"/>
              </a:ext>
            </a:extLst>
          </p:cNvPr>
          <p:cNvSpPr txBox="1"/>
          <p:nvPr/>
        </p:nvSpPr>
        <p:spPr>
          <a:xfrm>
            <a:off x="128452" y="6354375"/>
            <a:ext cx="11782696" cy="276999"/>
          </a:xfrm>
          <a:prstGeom prst="rect">
            <a:avLst/>
          </a:prstGeom>
          <a:noFill/>
        </p:spPr>
        <p:txBody>
          <a:bodyPr wrap="square" rtlCol="0">
            <a:spAutoFit/>
          </a:bodyPr>
          <a:lstStyle/>
          <a:p>
            <a:r>
              <a:rPr lang="en-US" sz="1200" b="1" dirty="0"/>
              <a:t>Source: </a:t>
            </a:r>
            <a:r>
              <a:rPr lang="en-US" sz="1200" u="sng" kern="100" dirty="0">
                <a:solidFill>
                  <a:srgbClr val="0058A4"/>
                </a:solidFill>
                <a:effectLst/>
                <a:latin typeface="Segoe UI Light" panose="020B0502040204020203" pitchFamily="34" charset="0"/>
                <a:ea typeface="Segoe UI" panose="020B0502040204020203" pitchFamily="34" charset="0"/>
                <a:cs typeface="Times New Roman" panose="02020603050405020304" pitchFamily="18" charset="0"/>
                <a:hlinkClick r:id="rId6"/>
              </a:rPr>
              <a:t>Appendix A: Type and Duration of Precautions Recommended for Selected Infections and Conditions | Infection Control | CDC</a:t>
            </a:r>
            <a:endParaRPr lang="en-US" sz="1200" kern="100" dirty="0">
              <a:effectLst/>
              <a:latin typeface="Segoe UI Light" panose="020B0502040204020203" pitchFamily="34" charset="0"/>
              <a:ea typeface="Segoe UI" panose="020B0502040204020203" pitchFamily="34" charset="0"/>
              <a:cs typeface="Times New Roman" panose="02020603050405020304" pitchFamily="18" charset="0"/>
            </a:endParaRPr>
          </a:p>
        </p:txBody>
      </p:sp>
      <p:sp>
        <p:nvSpPr>
          <p:cNvPr id="3" name="Slide Number Placeholder 2">
            <a:extLst>
              <a:ext uri="{FF2B5EF4-FFF2-40B4-BE49-F238E27FC236}">
                <a16:creationId xmlns:a16="http://schemas.microsoft.com/office/drawing/2014/main" id="{1C2A7B9F-92D0-E81C-2E50-E748B3CCEB7B}"/>
              </a:ext>
            </a:extLst>
          </p:cNvPr>
          <p:cNvSpPr>
            <a:spLocks noGrp="1"/>
          </p:cNvSpPr>
          <p:nvPr>
            <p:ph type="sldNum" sz="quarter" idx="12"/>
          </p:nvPr>
        </p:nvSpPr>
        <p:spPr/>
        <p:txBody>
          <a:bodyPr/>
          <a:lstStyle/>
          <a:p>
            <a:fld id="{2D8F6137-44E2-4FFF-B6E0-720968525C04}" type="slidenum">
              <a:rPr lang="en-US" smtClean="0"/>
              <a:t>43</a:t>
            </a:fld>
            <a:endParaRPr lang="en-US" dirty="0"/>
          </a:p>
        </p:txBody>
      </p:sp>
      <p:sp>
        <p:nvSpPr>
          <p:cNvPr id="6" name="Rectangle: Rounded Corners 5">
            <a:extLst>
              <a:ext uri="{FF2B5EF4-FFF2-40B4-BE49-F238E27FC236}">
                <a16:creationId xmlns:a16="http://schemas.microsoft.com/office/drawing/2014/main" id="{33A13E46-F90D-405A-5F86-CE41D82C11EC}"/>
              </a:ext>
            </a:extLst>
          </p:cNvPr>
          <p:cNvSpPr/>
          <p:nvPr/>
        </p:nvSpPr>
        <p:spPr>
          <a:xfrm>
            <a:off x="5450205" y="1822450"/>
            <a:ext cx="6625590" cy="4225835"/>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marL="571500" indent="-571500">
              <a:buFont typeface="Wingdings" panose="05000000000000000000" pitchFamily="2" charset="2"/>
              <a:buChar char="ü"/>
            </a:pPr>
            <a:r>
              <a:rPr lang="en-US" sz="4000" b="1" dirty="0">
                <a:solidFill>
                  <a:schemeClr val="accent1"/>
                </a:solidFill>
              </a:rPr>
              <a:t>Cough</a:t>
            </a:r>
          </a:p>
          <a:p>
            <a:pPr marL="571500" indent="-571500">
              <a:buFont typeface="Wingdings" panose="05000000000000000000" pitchFamily="2" charset="2"/>
              <a:buChar char="ü"/>
            </a:pPr>
            <a:r>
              <a:rPr lang="en-US" sz="4000" b="1" dirty="0">
                <a:solidFill>
                  <a:schemeClr val="accent1"/>
                </a:solidFill>
              </a:rPr>
              <a:t>Rash</a:t>
            </a:r>
          </a:p>
          <a:p>
            <a:pPr marL="571500" indent="-571500">
              <a:buFont typeface="Wingdings" panose="05000000000000000000" pitchFamily="2" charset="2"/>
              <a:buChar char="ü"/>
            </a:pPr>
            <a:r>
              <a:rPr lang="en-US" sz="4000" b="1" dirty="0">
                <a:solidFill>
                  <a:schemeClr val="accent1"/>
                </a:solidFill>
              </a:rPr>
              <a:t>Vaccine preventable </a:t>
            </a:r>
          </a:p>
          <a:p>
            <a:pPr marL="571500" indent="-571500">
              <a:buFont typeface="Wingdings" panose="05000000000000000000" pitchFamily="2" charset="2"/>
              <a:buChar char="ü"/>
            </a:pPr>
            <a:r>
              <a:rPr lang="en-US" sz="4000" b="1" dirty="0">
                <a:solidFill>
                  <a:schemeClr val="accent1"/>
                </a:solidFill>
              </a:rPr>
              <a:t>Comprehensive health history is imperative!</a:t>
            </a:r>
          </a:p>
          <a:p>
            <a:pPr marL="571500" indent="-571500">
              <a:buFont typeface="Wingdings" panose="05000000000000000000" pitchFamily="2" charset="2"/>
              <a:buChar char="ü"/>
            </a:pPr>
            <a:endParaRPr lang="en-US" sz="4000" b="1" dirty="0">
              <a:solidFill>
                <a:schemeClr val="accent1"/>
              </a:solidFill>
            </a:endParaRPr>
          </a:p>
        </p:txBody>
      </p:sp>
    </p:spTree>
    <p:extLst>
      <p:ext uri="{BB962C8B-B14F-4D97-AF65-F5344CB8AC3E}">
        <p14:creationId xmlns:p14="http://schemas.microsoft.com/office/powerpoint/2010/main" val="2418680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E16A3-C271-0C5E-F71E-43AC5D5931AA}"/>
              </a:ext>
            </a:extLst>
          </p:cNvPr>
          <p:cNvSpPr>
            <a:spLocks noGrp="1"/>
          </p:cNvSpPr>
          <p:nvPr>
            <p:ph type="title"/>
          </p:nvPr>
        </p:nvSpPr>
        <p:spPr/>
        <p:txBody>
          <a:bodyPr>
            <a:normAutofit fontScale="90000"/>
          </a:bodyPr>
          <a:lstStyle/>
          <a:p>
            <a:r>
              <a:rPr lang="en-US" dirty="0"/>
              <a:t>PPE and signage required for airborne precautions</a:t>
            </a:r>
          </a:p>
        </p:txBody>
      </p:sp>
      <p:pic>
        <p:nvPicPr>
          <p:cNvPr id="7" name="Picture Placeholder 6">
            <a:extLst>
              <a:ext uri="{FF2B5EF4-FFF2-40B4-BE49-F238E27FC236}">
                <a16:creationId xmlns:a16="http://schemas.microsoft.com/office/drawing/2014/main" id="{2FBDAA4B-DB6C-FBA3-C3B7-DE910EC96EEB}"/>
              </a:ext>
            </a:extLst>
          </p:cNvPr>
          <p:cNvPicPr>
            <a:picLocks noGrp="1" noChangeAspect="1"/>
          </p:cNvPicPr>
          <p:nvPr>
            <p:ph type="pic" idx="1"/>
          </p:nvPr>
        </p:nvPicPr>
        <p:blipFill rotWithShape="1">
          <a:blip r:embed="rId3"/>
          <a:srcRect l="-9412" r="-9412"/>
          <a:stretch/>
        </p:blipFill>
        <p:spPr>
          <a:xfrm>
            <a:off x="6019800" y="0"/>
            <a:ext cx="6172200" cy="6858000"/>
          </a:xfrm>
        </p:spPr>
      </p:pic>
      <p:sp>
        <p:nvSpPr>
          <p:cNvPr id="5" name="Text Placeholder 4">
            <a:extLst>
              <a:ext uri="{FF2B5EF4-FFF2-40B4-BE49-F238E27FC236}">
                <a16:creationId xmlns:a16="http://schemas.microsoft.com/office/drawing/2014/main" id="{B144986E-D933-F2F5-C229-395897866836}"/>
              </a:ext>
            </a:extLst>
          </p:cNvPr>
          <p:cNvSpPr>
            <a:spLocks noGrp="1"/>
          </p:cNvSpPr>
          <p:nvPr>
            <p:ph type="body" sz="half" idx="2"/>
          </p:nvPr>
        </p:nvSpPr>
        <p:spPr/>
        <p:txBody>
          <a:bodyPr>
            <a:normAutofit lnSpcReduction="10000"/>
          </a:bodyPr>
          <a:lstStyle/>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endParaRPr lang="en-US" sz="2800" dirty="0"/>
          </a:p>
          <a:p>
            <a:r>
              <a:rPr lang="en-US" sz="2800" dirty="0"/>
              <a:t>Fit tested N-95 or higher level respirator </a:t>
            </a:r>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endParaRPr lang="en-US" sz="2800" dirty="0"/>
          </a:p>
          <a:p>
            <a:r>
              <a:rPr lang="en-US" sz="2800" dirty="0"/>
              <a:t>*Resident name and infection should NOT appear on signage*</a:t>
            </a:r>
          </a:p>
          <a:p>
            <a:endParaRPr lang="en-US" sz="2800" dirty="0"/>
          </a:p>
        </p:txBody>
      </p:sp>
      <p:sp>
        <p:nvSpPr>
          <p:cNvPr id="8" name="TextBox 7">
            <a:extLst>
              <a:ext uri="{FF2B5EF4-FFF2-40B4-BE49-F238E27FC236}">
                <a16:creationId xmlns:a16="http://schemas.microsoft.com/office/drawing/2014/main" id="{9BCB698C-54BC-5033-6766-DC7E7F4DADCD}"/>
              </a:ext>
            </a:extLst>
          </p:cNvPr>
          <p:cNvSpPr txBox="1"/>
          <p:nvPr/>
        </p:nvSpPr>
        <p:spPr>
          <a:xfrm>
            <a:off x="117566" y="6400800"/>
            <a:ext cx="5682343" cy="553998"/>
          </a:xfrm>
          <a:prstGeom prst="rect">
            <a:avLst/>
          </a:prstGeom>
          <a:noFill/>
        </p:spPr>
        <p:txBody>
          <a:bodyPr wrap="square" rtlCol="0">
            <a:spAutoFit/>
          </a:bodyPr>
          <a:lstStyle/>
          <a:p>
            <a:r>
              <a:rPr lang="en-US" sz="1200" b="1" dirty="0"/>
              <a:t>Source: </a:t>
            </a:r>
            <a:r>
              <a:rPr lang="en-US" sz="1200" dirty="0">
                <a:hlinkClick r:id="rId4"/>
              </a:rPr>
              <a:t>airborne precautions final rev3 (cdc.gov)</a:t>
            </a:r>
            <a:endParaRPr lang="en-US" sz="1200" dirty="0"/>
          </a:p>
          <a:p>
            <a:endParaRPr lang="en-US" b="1" dirty="0"/>
          </a:p>
        </p:txBody>
      </p:sp>
      <p:sp>
        <p:nvSpPr>
          <p:cNvPr id="3" name="Slide Number Placeholder 2">
            <a:extLst>
              <a:ext uri="{FF2B5EF4-FFF2-40B4-BE49-F238E27FC236}">
                <a16:creationId xmlns:a16="http://schemas.microsoft.com/office/drawing/2014/main" id="{98036981-96F0-AEBD-5A8E-A10105D534A7}"/>
              </a:ext>
            </a:extLst>
          </p:cNvPr>
          <p:cNvSpPr>
            <a:spLocks noGrp="1"/>
          </p:cNvSpPr>
          <p:nvPr>
            <p:ph type="sldNum" sz="quarter" idx="12"/>
          </p:nvPr>
        </p:nvSpPr>
        <p:spPr/>
        <p:txBody>
          <a:bodyPr/>
          <a:lstStyle/>
          <a:p>
            <a:fld id="{2D8F6137-44E2-4FFF-B6E0-720968525C04}" type="slidenum">
              <a:rPr lang="en-US" smtClean="0"/>
              <a:t>44</a:t>
            </a:fld>
            <a:endParaRPr lang="en-US" dirty="0"/>
          </a:p>
        </p:txBody>
      </p:sp>
    </p:spTree>
    <p:extLst>
      <p:ext uri="{BB962C8B-B14F-4D97-AF65-F5344CB8AC3E}">
        <p14:creationId xmlns:p14="http://schemas.microsoft.com/office/powerpoint/2010/main" val="2841511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9B06CA1-AC0C-963F-1AF9-15E23C7D3110}"/>
              </a:ext>
            </a:extLst>
          </p:cNvPr>
          <p:cNvSpPr>
            <a:spLocks noGrp="1"/>
          </p:cNvSpPr>
          <p:nvPr>
            <p:ph type="title"/>
          </p:nvPr>
        </p:nvSpPr>
        <p:spPr/>
        <p:txBody>
          <a:bodyPr/>
          <a:lstStyle/>
          <a:p>
            <a:r>
              <a:rPr lang="en-US" dirty="0"/>
              <a:t>Limitations for airborne precautions</a:t>
            </a:r>
          </a:p>
        </p:txBody>
      </p:sp>
      <p:sp>
        <p:nvSpPr>
          <p:cNvPr id="7" name="Content Placeholder 6">
            <a:extLst>
              <a:ext uri="{FF2B5EF4-FFF2-40B4-BE49-F238E27FC236}">
                <a16:creationId xmlns:a16="http://schemas.microsoft.com/office/drawing/2014/main" id="{778629FA-5A98-4FA9-F1AC-813C6B86D037}"/>
              </a:ext>
            </a:extLst>
          </p:cNvPr>
          <p:cNvSpPr>
            <a:spLocks noGrp="1"/>
          </p:cNvSpPr>
          <p:nvPr>
            <p:ph sz="half" idx="1"/>
          </p:nvPr>
        </p:nvSpPr>
        <p:spPr/>
        <p:txBody>
          <a:bodyPr/>
          <a:lstStyle/>
          <a:p>
            <a:pPr marL="0" indent="0">
              <a:buNone/>
            </a:pPr>
            <a:r>
              <a:rPr lang="en-US" dirty="0"/>
              <a:t>Airborne precautions requires an airborne infection isolation room (AIIRs), also known as a negative pressure room.</a:t>
            </a:r>
          </a:p>
          <a:p>
            <a:pPr lvl="1"/>
            <a:r>
              <a:rPr lang="en-US" dirty="0"/>
              <a:t>Most long-term care facilities do not have AIIRs</a:t>
            </a:r>
          </a:p>
          <a:p>
            <a:pPr lvl="1"/>
            <a:r>
              <a:rPr lang="en-US" dirty="0"/>
              <a:t>While awaiting transfer to a facility with an AIIR, resident should remain in a private room with the door closed</a:t>
            </a:r>
          </a:p>
          <a:p>
            <a:pPr lvl="1"/>
            <a:endParaRPr lang="en-US" dirty="0"/>
          </a:p>
        </p:txBody>
      </p:sp>
      <p:pic>
        <p:nvPicPr>
          <p:cNvPr id="20" name="Content Placeholder 19">
            <a:extLst>
              <a:ext uri="{FF2B5EF4-FFF2-40B4-BE49-F238E27FC236}">
                <a16:creationId xmlns:a16="http://schemas.microsoft.com/office/drawing/2014/main" id="{223331B2-80A4-9334-84B1-096474AD12CF}"/>
              </a:ext>
            </a:extLst>
          </p:cNvPr>
          <p:cNvPicPr>
            <a:picLocks noGrp="1" noChangeAspect="1"/>
          </p:cNvPicPr>
          <p:nvPr>
            <p:ph sz="half" idx="2"/>
          </p:nvPr>
        </p:nvPicPr>
        <p:blipFill>
          <a:blip r:embed="rId3"/>
          <a:stretch>
            <a:fillRect/>
          </a:stretch>
        </p:blipFill>
        <p:spPr>
          <a:xfrm>
            <a:off x="6172200" y="2056164"/>
            <a:ext cx="5181600" cy="3890260"/>
          </a:xfrm>
          <a:prstGeom prst="rect">
            <a:avLst/>
          </a:prstGeom>
        </p:spPr>
      </p:pic>
      <p:sp>
        <p:nvSpPr>
          <p:cNvPr id="13" name="TextBox 12">
            <a:extLst>
              <a:ext uri="{FF2B5EF4-FFF2-40B4-BE49-F238E27FC236}">
                <a16:creationId xmlns:a16="http://schemas.microsoft.com/office/drawing/2014/main" id="{2D3196EA-A5E7-1D75-1F1B-217E4877EB37}"/>
              </a:ext>
            </a:extLst>
          </p:cNvPr>
          <p:cNvSpPr txBox="1"/>
          <p:nvPr/>
        </p:nvSpPr>
        <p:spPr>
          <a:xfrm>
            <a:off x="169818" y="6492875"/>
            <a:ext cx="8203474" cy="276999"/>
          </a:xfrm>
          <a:prstGeom prst="rect">
            <a:avLst/>
          </a:prstGeom>
          <a:noFill/>
        </p:spPr>
        <p:txBody>
          <a:bodyPr wrap="square" rtlCol="0">
            <a:spAutoFit/>
          </a:bodyPr>
          <a:lstStyle/>
          <a:p>
            <a:r>
              <a:rPr lang="en-US" sz="1200" b="1" dirty="0"/>
              <a:t>Source</a:t>
            </a:r>
            <a:r>
              <a:rPr lang="en-US" sz="1200" dirty="0"/>
              <a:t>: Greene, D. (2019). Transmission-Based Precautions. In APIC, </a:t>
            </a:r>
            <a:r>
              <a:rPr lang="en-US" sz="1200" i="1" dirty="0"/>
              <a:t>Infection Prevention Guide to Long-Term Care </a:t>
            </a:r>
            <a:r>
              <a:rPr lang="en-US" sz="1200" dirty="0"/>
              <a:t>(2</a:t>
            </a:r>
            <a:r>
              <a:rPr lang="en-US" sz="1200" baseline="30000" dirty="0"/>
              <a:t>nd</a:t>
            </a:r>
            <a:r>
              <a:rPr lang="en-US" sz="1200" dirty="0"/>
              <a:t> Edition). </a:t>
            </a:r>
          </a:p>
        </p:txBody>
      </p:sp>
      <p:sp>
        <p:nvSpPr>
          <p:cNvPr id="21" name="TextBox 20">
            <a:extLst>
              <a:ext uri="{FF2B5EF4-FFF2-40B4-BE49-F238E27FC236}">
                <a16:creationId xmlns:a16="http://schemas.microsoft.com/office/drawing/2014/main" id="{CD19BDEE-0E7B-F76F-13F1-51AEF51A9719}"/>
              </a:ext>
            </a:extLst>
          </p:cNvPr>
          <p:cNvSpPr txBox="1"/>
          <p:nvPr/>
        </p:nvSpPr>
        <p:spPr>
          <a:xfrm>
            <a:off x="6096000" y="5985338"/>
            <a:ext cx="5257800" cy="461665"/>
          </a:xfrm>
          <a:prstGeom prst="rect">
            <a:avLst/>
          </a:prstGeom>
          <a:noFill/>
        </p:spPr>
        <p:txBody>
          <a:bodyPr wrap="square" rtlCol="0">
            <a:spAutoFit/>
          </a:bodyPr>
          <a:lstStyle/>
          <a:p>
            <a:r>
              <a:rPr lang="en-US" sz="1200" dirty="0"/>
              <a:t>Image source: </a:t>
            </a:r>
            <a:r>
              <a:rPr lang="en-US" sz="1200" dirty="0">
                <a:hlinkClick r:id="rId4"/>
              </a:rPr>
              <a:t>PATIENT ISOLATION ROOM NEGATIVE PRESSURE HVAC (ahgservicesllc.com)</a:t>
            </a:r>
            <a:endParaRPr lang="en-US" sz="1200" dirty="0"/>
          </a:p>
        </p:txBody>
      </p:sp>
      <p:sp>
        <p:nvSpPr>
          <p:cNvPr id="2" name="Slide Number Placeholder 1">
            <a:extLst>
              <a:ext uri="{FF2B5EF4-FFF2-40B4-BE49-F238E27FC236}">
                <a16:creationId xmlns:a16="http://schemas.microsoft.com/office/drawing/2014/main" id="{9031AB94-6C50-DCB5-C603-E5BB284F72EB}"/>
              </a:ext>
            </a:extLst>
          </p:cNvPr>
          <p:cNvSpPr>
            <a:spLocks noGrp="1"/>
          </p:cNvSpPr>
          <p:nvPr>
            <p:ph type="sldNum" sz="quarter" idx="12"/>
          </p:nvPr>
        </p:nvSpPr>
        <p:spPr/>
        <p:txBody>
          <a:bodyPr/>
          <a:lstStyle/>
          <a:p>
            <a:fld id="{2D8F6137-44E2-4FFF-B6E0-720968525C04}" type="slidenum">
              <a:rPr lang="en-US" smtClean="0"/>
              <a:t>45</a:t>
            </a:fld>
            <a:endParaRPr lang="en-US" dirty="0"/>
          </a:p>
        </p:txBody>
      </p:sp>
    </p:spTree>
    <p:extLst>
      <p:ext uri="{BB962C8B-B14F-4D97-AF65-F5344CB8AC3E}">
        <p14:creationId xmlns:p14="http://schemas.microsoft.com/office/powerpoint/2010/main" val="1631287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41">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Senior at home">
            <a:extLst>
              <a:ext uri="{FF2B5EF4-FFF2-40B4-BE49-F238E27FC236}">
                <a16:creationId xmlns:a16="http://schemas.microsoft.com/office/drawing/2014/main" id="{59F82A10-643D-396B-20CA-EBC93230DA06}"/>
              </a:ext>
            </a:extLst>
          </p:cNvPr>
          <p:cNvPicPr>
            <a:picLocks noChangeAspect="1"/>
          </p:cNvPicPr>
          <p:nvPr/>
        </p:nvPicPr>
        <p:blipFill rotWithShape="1">
          <a:blip r:embed="rId3">
            <a:extLst>
              <a:ext uri="{28A0092B-C50C-407E-A947-70E740481C1C}">
                <a14:useLocalDpi xmlns:a14="http://schemas.microsoft.com/office/drawing/2010/main" val="0"/>
              </a:ext>
            </a:extLst>
          </a:blip>
          <a:stretch/>
        </p:blipFill>
        <p:spPr>
          <a:xfrm>
            <a:off x="-573990" y="10"/>
            <a:ext cx="10293927" cy="6860771"/>
          </a:xfrm>
          <a:prstGeom prst="rect">
            <a:avLst/>
          </a:prstGeom>
        </p:spPr>
      </p:pic>
      <p:sp>
        <p:nvSpPr>
          <p:cNvPr id="43" name="Rectangle 42">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82BE84B-A846-C9A1-FCD5-CA8DF640AEC2}"/>
              </a:ext>
            </a:extLst>
          </p:cNvPr>
          <p:cNvSpPr>
            <a:spLocks noGrp="1"/>
          </p:cNvSpPr>
          <p:nvPr>
            <p:ph type="title"/>
          </p:nvPr>
        </p:nvSpPr>
        <p:spPr>
          <a:xfrm>
            <a:off x="7935402" y="743447"/>
            <a:ext cx="3445765" cy="3692028"/>
          </a:xfrm>
          <a:noFill/>
        </p:spPr>
        <p:txBody>
          <a:bodyPr vert="horz" lIns="91440" tIns="45720" rIns="91440" bIns="45720" rtlCol="0" anchor="b">
            <a:normAutofit/>
          </a:bodyPr>
          <a:lstStyle/>
          <a:p>
            <a:r>
              <a:rPr lang="en-US" sz="4800" dirty="0"/>
              <a:t>Enhanced barrier precautions</a:t>
            </a:r>
          </a:p>
        </p:txBody>
      </p:sp>
      <p:sp>
        <p:nvSpPr>
          <p:cNvPr id="4" name="Text Placeholder 3">
            <a:extLst>
              <a:ext uri="{FF2B5EF4-FFF2-40B4-BE49-F238E27FC236}">
                <a16:creationId xmlns:a16="http://schemas.microsoft.com/office/drawing/2014/main" id="{4C8AB8D8-E62D-5F59-C181-EB7E7C1B9EF1}"/>
              </a:ext>
            </a:extLst>
          </p:cNvPr>
          <p:cNvSpPr>
            <a:spLocks noGrp="1"/>
          </p:cNvSpPr>
          <p:nvPr>
            <p:ph type="body" idx="1"/>
          </p:nvPr>
        </p:nvSpPr>
        <p:spPr>
          <a:xfrm>
            <a:off x="7935403" y="4629234"/>
            <a:ext cx="3445766" cy="1485319"/>
          </a:xfrm>
          <a:noFill/>
        </p:spPr>
        <p:txBody>
          <a:bodyPr vert="horz" lIns="91440" tIns="45720" rIns="91440" bIns="45720" rtlCol="0">
            <a:normAutofit/>
          </a:bodyPr>
          <a:lstStyle/>
          <a:p>
            <a:endParaRPr lang="en-US" dirty="0">
              <a:solidFill>
                <a:schemeClr val="tx1"/>
              </a:solidFill>
            </a:endParaRPr>
          </a:p>
        </p:txBody>
      </p:sp>
      <p:sp>
        <p:nvSpPr>
          <p:cNvPr id="3" name="Slide Number Placeholder 2">
            <a:extLst>
              <a:ext uri="{FF2B5EF4-FFF2-40B4-BE49-F238E27FC236}">
                <a16:creationId xmlns:a16="http://schemas.microsoft.com/office/drawing/2014/main" id="{1E37FC5F-54D3-46B0-7733-1D88626B9B98}"/>
              </a:ext>
            </a:extLst>
          </p:cNvPr>
          <p:cNvSpPr>
            <a:spLocks noGrp="1"/>
          </p:cNvSpPr>
          <p:nvPr>
            <p:ph type="sldNum" sz="quarter" idx="12"/>
          </p:nvPr>
        </p:nvSpPr>
        <p:spPr/>
        <p:txBody>
          <a:bodyPr/>
          <a:lstStyle/>
          <a:p>
            <a:fld id="{2D8F6137-44E2-4FFF-B6E0-720968525C04}" type="slidenum">
              <a:rPr lang="en-US" smtClean="0"/>
              <a:t>46</a:t>
            </a:fld>
            <a:endParaRPr lang="en-US" dirty="0"/>
          </a:p>
        </p:txBody>
      </p:sp>
    </p:spTree>
    <p:extLst>
      <p:ext uri="{BB962C8B-B14F-4D97-AF65-F5344CB8AC3E}">
        <p14:creationId xmlns:p14="http://schemas.microsoft.com/office/powerpoint/2010/main" val="1432639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ectangle: Rounded Corners 42">
            <a:extLst>
              <a:ext uri="{FF2B5EF4-FFF2-40B4-BE49-F238E27FC236}">
                <a16:creationId xmlns:a16="http://schemas.microsoft.com/office/drawing/2014/main" id="{DCF4C7BA-097B-4790-8284-0D19C1B53215}"/>
              </a:ext>
            </a:extLst>
          </p:cNvPr>
          <p:cNvSpPr/>
          <p:nvPr/>
        </p:nvSpPr>
        <p:spPr>
          <a:xfrm>
            <a:off x="9973168" y="3028680"/>
            <a:ext cx="2152164" cy="640080"/>
          </a:xfrm>
          <a:prstGeom prst="roundRect">
            <a:avLst/>
          </a:prstGeom>
          <a:solidFill>
            <a:schemeClr val="accent1">
              <a:lumMod val="40000"/>
              <a:lumOff val="60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b="1" dirty="0"/>
              <a:t>Dressing</a:t>
            </a:r>
          </a:p>
        </p:txBody>
      </p:sp>
      <p:sp>
        <p:nvSpPr>
          <p:cNvPr id="42" name="Rectangle: Rounded Corners 41">
            <a:extLst>
              <a:ext uri="{FF2B5EF4-FFF2-40B4-BE49-F238E27FC236}">
                <a16:creationId xmlns:a16="http://schemas.microsoft.com/office/drawing/2014/main" id="{516C1E19-D279-2EF2-AE29-6B5F1671F5F5}"/>
              </a:ext>
            </a:extLst>
          </p:cNvPr>
          <p:cNvSpPr/>
          <p:nvPr/>
        </p:nvSpPr>
        <p:spPr>
          <a:xfrm>
            <a:off x="9140200" y="2006600"/>
            <a:ext cx="2402204" cy="64008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b="1" dirty="0"/>
              <a:t>Bathroom assistance</a:t>
            </a:r>
          </a:p>
        </p:txBody>
      </p:sp>
      <p:sp>
        <p:nvSpPr>
          <p:cNvPr id="41" name="Rectangle: Rounded Corners 40">
            <a:extLst>
              <a:ext uri="{FF2B5EF4-FFF2-40B4-BE49-F238E27FC236}">
                <a16:creationId xmlns:a16="http://schemas.microsoft.com/office/drawing/2014/main" id="{88B85E50-EC0E-D37E-D816-46E60EBF036F}"/>
              </a:ext>
            </a:extLst>
          </p:cNvPr>
          <p:cNvSpPr/>
          <p:nvPr/>
        </p:nvSpPr>
        <p:spPr>
          <a:xfrm>
            <a:off x="9982200" y="4258732"/>
            <a:ext cx="2152164" cy="640080"/>
          </a:xfrm>
          <a:prstGeom prst="roundRect">
            <a:avLst/>
          </a:prstGeom>
          <a:solidFill>
            <a:schemeClr val="accent6">
              <a:lumMod val="25000"/>
              <a:lumOff val="7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b="1" dirty="0"/>
              <a:t>Device care</a:t>
            </a:r>
          </a:p>
        </p:txBody>
      </p:sp>
      <p:sp>
        <p:nvSpPr>
          <p:cNvPr id="40" name="Rectangle: Rounded Corners 39">
            <a:extLst>
              <a:ext uri="{FF2B5EF4-FFF2-40B4-BE49-F238E27FC236}">
                <a16:creationId xmlns:a16="http://schemas.microsoft.com/office/drawing/2014/main" id="{25BFB509-E41B-4487-1DEF-2BFAAD20691B}"/>
              </a:ext>
            </a:extLst>
          </p:cNvPr>
          <p:cNvSpPr/>
          <p:nvPr/>
        </p:nvSpPr>
        <p:spPr>
          <a:xfrm>
            <a:off x="9140200" y="5400978"/>
            <a:ext cx="2402204" cy="640080"/>
          </a:xfrm>
          <a:prstGeom prst="roundRect">
            <a:avLst/>
          </a:prstGeom>
          <a:solidFill>
            <a:schemeClr val="bg2"/>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b="1" dirty="0"/>
              <a:t>Wound care</a:t>
            </a:r>
          </a:p>
        </p:txBody>
      </p:sp>
      <p:sp>
        <p:nvSpPr>
          <p:cNvPr id="10" name="Oval 9">
            <a:extLst>
              <a:ext uri="{FF2B5EF4-FFF2-40B4-BE49-F238E27FC236}">
                <a16:creationId xmlns:a16="http://schemas.microsoft.com/office/drawing/2014/main" id="{DA24B441-3F7A-D0D4-A1AA-DA8F784EC091}"/>
              </a:ext>
            </a:extLst>
          </p:cNvPr>
          <p:cNvSpPr/>
          <p:nvPr/>
        </p:nvSpPr>
        <p:spPr>
          <a:xfrm>
            <a:off x="6217924" y="2172494"/>
            <a:ext cx="3657600" cy="3657600"/>
          </a:xfrm>
          <a:prstGeom prst="ellipse">
            <a:avLst/>
          </a:prstGeom>
          <a:no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39" name="Rectangle: Rounded Corners 38">
            <a:extLst>
              <a:ext uri="{FF2B5EF4-FFF2-40B4-BE49-F238E27FC236}">
                <a16:creationId xmlns:a16="http://schemas.microsoft.com/office/drawing/2014/main" id="{120FC7F7-7E3F-5E91-3B15-292CA2D4BB1E}"/>
              </a:ext>
            </a:extLst>
          </p:cNvPr>
          <p:cNvSpPr/>
          <p:nvPr/>
        </p:nvSpPr>
        <p:spPr>
          <a:xfrm>
            <a:off x="4755832" y="5417334"/>
            <a:ext cx="2402204" cy="64008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b="1" dirty="0"/>
              <a:t>Changing linens</a:t>
            </a:r>
          </a:p>
        </p:txBody>
      </p:sp>
      <p:sp>
        <p:nvSpPr>
          <p:cNvPr id="38" name="Rectangle: Rounded Corners 37">
            <a:extLst>
              <a:ext uri="{FF2B5EF4-FFF2-40B4-BE49-F238E27FC236}">
                <a16:creationId xmlns:a16="http://schemas.microsoft.com/office/drawing/2014/main" id="{4B247E9D-D1BC-A3CB-EAB4-F03649F09B28}"/>
              </a:ext>
            </a:extLst>
          </p:cNvPr>
          <p:cNvSpPr/>
          <p:nvPr/>
        </p:nvSpPr>
        <p:spPr>
          <a:xfrm>
            <a:off x="3815716" y="4396072"/>
            <a:ext cx="2402204" cy="64008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b="1" dirty="0"/>
              <a:t>Providing hygiene</a:t>
            </a:r>
          </a:p>
        </p:txBody>
      </p:sp>
      <p:sp>
        <p:nvSpPr>
          <p:cNvPr id="37" name="Rectangle: Rounded Corners 36">
            <a:extLst>
              <a:ext uri="{FF2B5EF4-FFF2-40B4-BE49-F238E27FC236}">
                <a16:creationId xmlns:a16="http://schemas.microsoft.com/office/drawing/2014/main" id="{AE723926-EF81-08BB-48E2-066D4A7D6687}"/>
              </a:ext>
            </a:extLst>
          </p:cNvPr>
          <p:cNvSpPr/>
          <p:nvPr/>
        </p:nvSpPr>
        <p:spPr>
          <a:xfrm>
            <a:off x="3815716" y="3054770"/>
            <a:ext cx="2402204" cy="640080"/>
          </a:xfrm>
          <a:prstGeom prst="round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b="1" dirty="0"/>
              <a:t>Transferring</a:t>
            </a:r>
          </a:p>
        </p:txBody>
      </p:sp>
      <p:sp>
        <p:nvSpPr>
          <p:cNvPr id="36" name="Rectangle: Rounded Corners 35">
            <a:extLst>
              <a:ext uri="{FF2B5EF4-FFF2-40B4-BE49-F238E27FC236}">
                <a16:creationId xmlns:a16="http://schemas.microsoft.com/office/drawing/2014/main" id="{824BB5EF-CB77-AD20-2746-904015C55F3C}"/>
              </a:ext>
            </a:extLst>
          </p:cNvPr>
          <p:cNvSpPr/>
          <p:nvPr/>
        </p:nvSpPr>
        <p:spPr>
          <a:xfrm>
            <a:off x="4679631" y="1996338"/>
            <a:ext cx="2402204" cy="64008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b="1" dirty="0"/>
              <a:t>Showering or bathing</a:t>
            </a:r>
          </a:p>
        </p:txBody>
      </p:sp>
      <p:sp>
        <p:nvSpPr>
          <p:cNvPr id="2" name="Title 1">
            <a:extLst>
              <a:ext uri="{FF2B5EF4-FFF2-40B4-BE49-F238E27FC236}">
                <a16:creationId xmlns:a16="http://schemas.microsoft.com/office/drawing/2014/main" id="{2B69E952-C790-D3F8-68C5-77C7E86099EC}"/>
              </a:ext>
            </a:extLst>
          </p:cNvPr>
          <p:cNvSpPr>
            <a:spLocks noGrp="1"/>
          </p:cNvSpPr>
          <p:nvPr>
            <p:ph type="title"/>
          </p:nvPr>
        </p:nvSpPr>
        <p:spPr/>
        <p:txBody>
          <a:bodyPr/>
          <a:lstStyle/>
          <a:p>
            <a:r>
              <a:rPr lang="en-US" dirty="0"/>
              <a:t>Why use enhanced barrier precautions?</a:t>
            </a:r>
          </a:p>
        </p:txBody>
      </p:sp>
      <p:sp>
        <p:nvSpPr>
          <p:cNvPr id="3" name="Content Placeholder 2">
            <a:extLst>
              <a:ext uri="{FF2B5EF4-FFF2-40B4-BE49-F238E27FC236}">
                <a16:creationId xmlns:a16="http://schemas.microsoft.com/office/drawing/2014/main" id="{CA629A8D-D2C5-9BA1-1377-0DBCE29593E7}"/>
              </a:ext>
            </a:extLst>
          </p:cNvPr>
          <p:cNvSpPr>
            <a:spLocks noGrp="1"/>
          </p:cNvSpPr>
          <p:nvPr>
            <p:ph sz="half" idx="1"/>
          </p:nvPr>
        </p:nvSpPr>
        <p:spPr>
          <a:xfrm>
            <a:off x="838200" y="1825625"/>
            <a:ext cx="2910840" cy="4351338"/>
          </a:xfrm>
        </p:spPr>
        <p:txBody>
          <a:bodyPr/>
          <a:lstStyle/>
          <a:p>
            <a:pPr marL="0" indent="0">
              <a:buNone/>
            </a:pPr>
            <a:r>
              <a:rPr lang="en-US" dirty="0"/>
              <a:t>Enhanced barrier precautions are used to prevent the transmission of multidrug- resistant organisms (MDROs) during high contact care activities.</a:t>
            </a:r>
          </a:p>
          <a:p>
            <a:endParaRPr lang="en-US" dirty="0"/>
          </a:p>
        </p:txBody>
      </p:sp>
      <p:sp>
        <p:nvSpPr>
          <p:cNvPr id="5" name="Slide Number Placeholder 4">
            <a:extLst>
              <a:ext uri="{FF2B5EF4-FFF2-40B4-BE49-F238E27FC236}">
                <a16:creationId xmlns:a16="http://schemas.microsoft.com/office/drawing/2014/main" id="{CCF0841D-F2FE-313A-C969-1AB523A1D857}"/>
              </a:ext>
            </a:extLst>
          </p:cNvPr>
          <p:cNvSpPr>
            <a:spLocks noGrp="1"/>
          </p:cNvSpPr>
          <p:nvPr>
            <p:ph type="sldNum" sz="quarter" idx="12"/>
          </p:nvPr>
        </p:nvSpPr>
        <p:spPr/>
        <p:txBody>
          <a:bodyPr/>
          <a:lstStyle/>
          <a:p>
            <a:fld id="{2D8F6137-44E2-4FFF-B6E0-720968525C04}" type="slidenum">
              <a:rPr lang="en-US" smtClean="0"/>
              <a:t>47</a:t>
            </a:fld>
            <a:endParaRPr lang="en-US" dirty="0"/>
          </a:p>
        </p:txBody>
      </p:sp>
      <p:sp>
        <p:nvSpPr>
          <p:cNvPr id="9" name="Oval 8">
            <a:extLst>
              <a:ext uri="{FF2B5EF4-FFF2-40B4-BE49-F238E27FC236}">
                <a16:creationId xmlns:a16="http://schemas.microsoft.com/office/drawing/2014/main" id="{AC3FD7D4-CEF8-9494-D9CC-EA9FBD29632A}"/>
              </a:ext>
            </a:extLst>
          </p:cNvPr>
          <p:cNvSpPr/>
          <p:nvPr/>
        </p:nvSpPr>
        <p:spPr>
          <a:xfrm>
            <a:off x="6996116" y="2971642"/>
            <a:ext cx="2103120" cy="210312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latin typeface="+mj-lt"/>
              </a:rPr>
              <a:t>HIGH CONTACT ACTIVITIES</a:t>
            </a:r>
          </a:p>
        </p:txBody>
      </p:sp>
      <p:sp>
        <p:nvSpPr>
          <p:cNvPr id="11" name="Oval 10">
            <a:extLst>
              <a:ext uri="{FF2B5EF4-FFF2-40B4-BE49-F238E27FC236}">
                <a16:creationId xmlns:a16="http://schemas.microsoft.com/office/drawing/2014/main" id="{D9F3FA49-1789-7169-B14E-131EC688D7B7}"/>
              </a:ext>
            </a:extLst>
          </p:cNvPr>
          <p:cNvSpPr/>
          <p:nvPr/>
        </p:nvSpPr>
        <p:spPr>
          <a:xfrm>
            <a:off x="6932306" y="1936394"/>
            <a:ext cx="822960" cy="82296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C915C07D-F929-E9EC-4703-42FD54B4AECD}"/>
              </a:ext>
            </a:extLst>
          </p:cNvPr>
          <p:cNvSpPr/>
          <p:nvPr/>
        </p:nvSpPr>
        <p:spPr>
          <a:xfrm>
            <a:off x="8513458" y="1965405"/>
            <a:ext cx="822960" cy="82296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CAA67A4D-061E-984F-C797-8005630C1954}"/>
              </a:ext>
            </a:extLst>
          </p:cNvPr>
          <p:cNvSpPr/>
          <p:nvPr/>
        </p:nvSpPr>
        <p:spPr>
          <a:xfrm>
            <a:off x="8513458" y="5305663"/>
            <a:ext cx="822960" cy="82296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a:extLst>
              <a:ext uri="{FF2B5EF4-FFF2-40B4-BE49-F238E27FC236}">
                <a16:creationId xmlns:a16="http://schemas.microsoft.com/office/drawing/2014/main" id="{15936D06-CDAE-91F4-3C08-218D1C93FC2B}"/>
              </a:ext>
            </a:extLst>
          </p:cNvPr>
          <p:cNvSpPr/>
          <p:nvPr/>
        </p:nvSpPr>
        <p:spPr>
          <a:xfrm>
            <a:off x="6932306" y="5305663"/>
            <a:ext cx="822960" cy="82296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4F93414E-E327-AD67-8381-BB80901DE8A8}"/>
              </a:ext>
            </a:extLst>
          </p:cNvPr>
          <p:cNvSpPr/>
          <p:nvPr/>
        </p:nvSpPr>
        <p:spPr>
          <a:xfrm>
            <a:off x="5974077" y="4292245"/>
            <a:ext cx="822960" cy="82296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a:extLst>
              <a:ext uri="{FF2B5EF4-FFF2-40B4-BE49-F238E27FC236}">
                <a16:creationId xmlns:a16="http://schemas.microsoft.com/office/drawing/2014/main" id="{5E897A42-BE76-D70F-1178-4972934DAABF}"/>
              </a:ext>
            </a:extLst>
          </p:cNvPr>
          <p:cNvSpPr/>
          <p:nvPr/>
        </p:nvSpPr>
        <p:spPr>
          <a:xfrm>
            <a:off x="6021714" y="2926160"/>
            <a:ext cx="822960" cy="82296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Oval 16">
            <a:extLst>
              <a:ext uri="{FF2B5EF4-FFF2-40B4-BE49-F238E27FC236}">
                <a16:creationId xmlns:a16="http://schemas.microsoft.com/office/drawing/2014/main" id="{4C1186B9-7C20-ECBB-A0EA-1FEB6412F4AA}"/>
              </a:ext>
            </a:extLst>
          </p:cNvPr>
          <p:cNvSpPr/>
          <p:nvPr/>
        </p:nvSpPr>
        <p:spPr>
          <a:xfrm>
            <a:off x="9313554" y="2926160"/>
            <a:ext cx="822960" cy="82296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Oval 17">
            <a:extLst>
              <a:ext uri="{FF2B5EF4-FFF2-40B4-BE49-F238E27FC236}">
                <a16:creationId xmlns:a16="http://schemas.microsoft.com/office/drawing/2014/main" id="{DF36EBDB-098F-2061-A344-8049D4C5B397}"/>
              </a:ext>
            </a:extLst>
          </p:cNvPr>
          <p:cNvSpPr/>
          <p:nvPr/>
        </p:nvSpPr>
        <p:spPr>
          <a:xfrm>
            <a:off x="9389755" y="4185206"/>
            <a:ext cx="822960" cy="82296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Graphic 19" descr="Shower with solid fill">
            <a:extLst>
              <a:ext uri="{FF2B5EF4-FFF2-40B4-BE49-F238E27FC236}">
                <a16:creationId xmlns:a16="http://schemas.microsoft.com/office/drawing/2014/main" id="{643B9226-03C6-0C85-EBB9-8DC9FF992E0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064699" y="2003722"/>
            <a:ext cx="640080" cy="640080"/>
          </a:xfrm>
          <a:prstGeom prst="rect">
            <a:avLst/>
          </a:prstGeom>
        </p:spPr>
      </p:pic>
      <p:pic>
        <p:nvPicPr>
          <p:cNvPr id="22" name="Graphic 21" descr="Toilet with solid fill">
            <a:extLst>
              <a:ext uri="{FF2B5EF4-FFF2-40B4-BE49-F238E27FC236}">
                <a16:creationId xmlns:a16="http://schemas.microsoft.com/office/drawing/2014/main" id="{D90D7148-4A87-76C2-DC12-7F41E24E635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610600" y="2056845"/>
            <a:ext cx="640080" cy="640080"/>
          </a:xfrm>
          <a:prstGeom prst="rect">
            <a:avLst/>
          </a:prstGeom>
        </p:spPr>
      </p:pic>
      <p:pic>
        <p:nvPicPr>
          <p:cNvPr id="24" name="Graphic 23" descr="Formal Shirt with solid fill">
            <a:extLst>
              <a:ext uri="{FF2B5EF4-FFF2-40B4-BE49-F238E27FC236}">
                <a16:creationId xmlns:a16="http://schemas.microsoft.com/office/drawing/2014/main" id="{C2FBFE1D-30E3-B0FC-B876-CE72C14C226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431654" y="3038872"/>
            <a:ext cx="640080" cy="640080"/>
          </a:xfrm>
          <a:prstGeom prst="rect">
            <a:avLst/>
          </a:prstGeom>
        </p:spPr>
      </p:pic>
      <p:pic>
        <p:nvPicPr>
          <p:cNvPr id="26" name="Graphic 25" descr="IV with solid fill">
            <a:extLst>
              <a:ext uri="{FF2B5EF4-FFF2-40B4-BE49-F238E27FC236}">
                <a16:creationId xmlns:a16="http://schemas.microsoft.com/office/drawing/2014/main" id="{35599092-B264-CA93-79DE-FE31754778D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496434" y="4275376"/>
            <a:ext cx="640080" cy="640080"/>
          </a:xfrm>
          <a:prstGeom prst="rect">
            <a:avLst/>
          </a:prstGeom>
        </p:spPr>
      </p:pic>
      <p:pic>
        <p:nvPicPr>
          <p:cNvPr id="28" name="Graphic 27" descr="Adhesive Bandage with solid fill">
            <a:extLst>
              <a:ext uri="{FF2B5EF4-FFF2-40B4-BE49-F238E27FC236}">
                <a16:creationId xmlns:a16="http://schemas.microsoft.com/office/drawing/2014/main" id="{1AF44EB2-81C8-D8F0-268A-07EC4F9911C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614411" y="5395595"/>
            <a:ext cx="640080" cy="640080"/>
          </a:xfrm>
          <a:prstGeom prst="rect">
            <a:avLst/>
          </a:prstGeom>
        </p:spPr>
      </p:pic>
      <p:pic>
        <p:nvPicPr>
          <p:cNvPr id="30" name="Graphic 29" descr="Bed with solid fill">
            <a:extLst>
              <a:ext uri="{FF2B5EF4-FFF2-40B4-BE49-F238E27FC236}">
                <a16:creationId xmlns:a16="http://schemas.microsoft.com/office/drawing/2014/main" id="{923FD53E-110E-EBE9-B7B5-1E1FF097E773}"/>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7056116" y="5373291"/>
            <a:ext cx="640080" cy="640080"/>
          </a:xfrm>
          <a:prstGeom prst="rect">
            <a:avLst/>
          </a:prstGeom>
        </p:spPr>
      </p:pic>
      <p:pic>
        <p:nvPicPr>
          <p:cNvPr id="32" name="Graphic 31" descr="Toothbrush with solid fill">
            <a:extLst>
              <a:ext uri="{FF2B5EF4-FFF2-40B4-BE49-F238E27FC236}">
                <a16:creationId xmlns:a16="http://schemas.microsoft.com/office/drawing/2014/main" id="{40A08767-95C2-02E5-DF9A-F0555E934485}"/>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6075051" y="4383685"/>
            <a:ext cx="640080" cy="640080"/>
          </a:xfrm>
          <a:prstGeom prst="rect">
            <a:avLst/>
          </a:prstGeom>
        </p:spPr>
      </p:pic>
      <p:pic>
        <p:nvPicPr>
          <p:cNvPr id="34" name="Graphic 33" descr="Shoe footprints with solid fill">
            <a:extLst>
              <a:ext uri="{FF2B5EF4-FFF2-40B4-BE49-F238E27FC236}">
                <a16:creationId xmlns:a16="http://schemas.microsoft.com/office/drawing/2014/main" id="{6DAE062F-0A94-AC14-EE61-972BBC826408}"/>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6080757" y="3017600"/>
            <a:ext cx="640080" cy="640080"/>
          </a:xfrm>
          <a:prstGeom prst="rect">
            <a:avLst/>
          </a:prstGeom>
        </p:spPr>
      </p:pic>
      <p:sp>
        <p:nvSpPr>
          <p:cNvPr id="35" name="TextBox 34">
            <a:extLst>
              <a:ext uri="{FF2B5EF4-FFF2-40B4-BE49-F238E27FC236}">
                <a16:creationId xmlns:a16="http://schemas.microsoft.com/office/drawing/2014/main" id="{D5C30E12-F213-3A9A-7363-12C4CCCF45CB}"/>
              </a:ext>
            </a:extLst>
          </p:cNvPr>
          <p:cNvSpPr txBox="1"/>
          <p:nvPr/>
        </p:nvSpPr>
        <p:spPr>
          <a:xfrm>
            <a:off x="169818" y="6492875"/>
            <a:ext cx="10936336" cy="276999"/>
          </a:xfrm>
          <a:prstGeom prst="rect">
            <a:avLst/>
          </a:prstGeom>
          <a:noFill/>
        </p:spPr>
        <p:txBody>
          <a:bodyPr wrap="square" rtlCol="0">
            <a:spAutoFit/>
          </a:bodyPr>
          <a:lstStyle/>
          <a:p>
            <a:r>
              <a:rPr lang="en-US" sz="1200" b="1" dirty="0"/>
              <a:t>Source</a:t>
            </a:r>
            <a:r>
              <a:rPr lang="en-US" sz="1200" dirty="0"/>
              <a:t>: </a:t>
            </a:r>
            <a:r>
              <a:rPr lang="en-US" sz="1200" dirty="0">
                <a:hlinkClick r:id="rId19"/>
              </a:rPr>
              <a:t>Implementation of Personal Protective Equipment (PPE) Use in Nursing Homes to Prevent Spread of Multidrug-resistant Organisms (MDROs) | LTCFs | CDC</a:t>
            </a:r>
            <a:endParaRPr lang="en-US" sz="1200" dirty="0"/>
          </a:p>
        </p:txBody>
      </p:sp>
    </p:spTree>
    <p:extLst>
      <p:ext uri="{BB962C8B-B14F-4D97-AF65-F5344CB8AC3E}">
        <p14:creationId xmlns:p14="http://schemas.microsoft.com/office/powerpoint/2010/main" val="3124126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D2460C0-8D5C-A351-F293-6B2AB156E7B2}"/>
              </a:ext>
            </a:extLst>
          </p:cNvPr>
          <p:cNvSpPr>
            <a:spLocks noGrp="1"/>
          </p:cNvSpPr>
          <p:nvPr>
            <p:ph type="title"/>
          </p:nvPr>
        </p:nvSpPr>
        <p:spPr/>
        <p:txBody>
          <a:bodyPr/>
          <a:lstStyle/>
          <a:p>
            <a:r>
              <a:rPr lang="en-US" dirty="0"/>
              <a:t>Conditions requiring enhanced barrier precautions</a:t>
            </a:r>
          </a:p>
        </p:txBody>
      </p:sp>
      <p:sp>
        <p:nvSpPr>
          <p:cNvPr id="6" name="Content Placeholder 5">
            <a:extLst>
              <a:ext uri="{FF2B5EF4-FFF2-40B4-BE49-F238E27FC236}">
                <a16:creationId xmlns:a16="http://schemas.microsoft.com/office/drawing/2014/main" id="{1006DA79-997F-C732-F7E6-07E0930395F4}"/>
              </a:ext>
            </a:extLst>
          </p:cNvPr>
          <p:cNvSpPr>
            <a:spLocks noGrp="1"/>
          </p:cNvSpPr>
          <p:nvPr>
            <p:ph sz="half" idx="1"/>
          </p:nvPr>
        </p:nvSpPr>
        <p:spPr>
          <a:xfrm>
            <a:off x="838200" y="1825625"/>
            <a:ext cx="3196590" cy="4351338"/>
          </a:xfrm>
        </p:spPr>
        <p:txBody>
          <a:bodyPr/>
          <a:lstStyle/>
          <a:p>
            <a:pPr marL="0" indent="0">
              <a:buNone/>
            </a:pPr>
            <a:endParaRPr lang="en-US" sz="2800" dirty="0"/>
          </a:p>
          <a:p>
            <a:pPr marL="0" indent="0">
              <a:buNone/>
            </a:pPr>
            <a:r>
              <a:rPr lang="en-US" sz="2800" dirty="0"/>
              <a:t>Enhanced barrier precautions should be applied to residents who have any of the following:</a:t>
            </a:r>
          </a:p>
          <a:p>
            <a:endParaRPr lang="en-US" dirty="0"/>
          </a:p>
        </p:txBody>
      </p:sp>
      <p:sp>
        <p:nvSpPr>
          <p:cNvPr id="4" name="Slide Number Placeholder 3">
            <a:extLst>
              <a:ext uri="{FF2B5EF4-FFF2-40B4-BE49-F238E27FC236}">
                <a16:creationId xmlns:a16="http://schemas.microsoft.com/office/drawing/2014/main" id="{1150398B-7055-DD68-FCD4-30DAB040BA34}"/>
              </a:ext>
            </a:extLst>
          </p:cNvPr>
          <p:cNvSpPr>
            <a:spLocks noGrp="1"/>
          </p:cNvSpPr>
          <p:nvPr>
            <p:ph type="sldNum" sz="quarter" idx="12"/>
          </p:nvPr>
        </p:nvSpPr>
        <p:spPr/>
        <p:txBody>
          <a:bodyPr/>
          <a:lstStyle/>
          <a:p>
            <a:fld id="{2D8F6137-44E2-4FFF-B6E0-720968525C04}" type="slidenum">
              <a:rPr lang="en-US" smtClean="0"/>
              <a:t>48</a:t>
            </a:fld>
            <a:endParaRPr lang="en-US" dirty="0"/>
          </a:p>
        </p:txBody>
      </p:sp>
      <p:graphicFrame>
        <p:nvGraphicFramePr>
          <p:cNvPr id="8" name="Content Placeholder 5">
            <a:extLst>
              <a:ext uri="{FF2B5EF4-FFF2-40B4-BE49-F238E27FC236}">
                <a16:creationId xmlns:a16="http://schemas.microsoft.com/office/drawing/2014/main" id="{F02D1E4D-464E-6543-810D-4099A7734A29}"/>
              </a:ext>
            </a:extLst>
          </p:cNvPr>
          <p:cNvGraphicFramePr>
            <a:graphicFrameLocks noGrp="1"/>
          </p:cNvGraphicFramePr>
          <p:nvPr>
            <p:ph sz="half" idx="2"/>
            <p:extLst>
              <p:ext uri="{D42A27DB-BD31-4B8C-83A1-F6EECF244321}">
                <p14:modId xmlns:p14="http://schemas.microsoft.com/office/powerpoint/2010/main" val="4143257858"/>
              </p:ext>
            </p:extLst>
          </p:nvPr>
        </p:nvGraphicFramePr>
        <p:xfrm>
          <a:off x="3223260" y="1507332"/>
          <a:ext cx="8869680" cy="50323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extBox 8">
            <a:extLst>
              <a:ext uri="{FF2B5EF4-FFF2-40B4-BE49-F238E27FC236}">
                <a16:creationId xmlns:a16="http://schemas.microsoft.com/office/drawing/2014/main" id="{1915CDB8-B466-337A-4F05-4FAD6FE1085D}"/>
              </a:ext>
            </a:extLst>
          </p:cNvPr>
          <p:cNvSpPr txBox="1"/>
          <p:nvPr/>
        </p:nvSpPr>
        <p:spPr>
          <a:xfrm>
            <a:off x="169818" y="6492875"/>
            <a:ext cx="10936336" cy="276999"/>
          </a:xfrm>
          <a:prstGeom prst="rect">
            <a:avLst/>
          </a:prstGeom>
          <a:noFill/>
        </p:spPr>
        <p:txBody>
          <a:bodyPr wrap="square" rtlCol="0">
            <a:spAutoFit/>
          </a:bodyPr>
          <a:lstStyle/>
          <a:p>
            <a:r>
              <a:rPr lang="en-US" sz="1200" b="1" dirty="0"/>
              <a:t>Source</a:t>
            </a:r>
            <a:r>
              <a:rPr lang="en-US" sz="1200" dirty="0"/>
              <a:t>: </a:t>
            </a:r>
            <a:r>
              <a:rPr lang="en-US" sz="1200" dirty="0">
                <a:hlinkClick r:id="rId8"/>
              </a:rPr>
              <a:t>Implementation of Personal Protective Equipment (PPE) Use in Nursing Homes to Prevent Spread of Multidrug-resistant Organisms (MDROs) | LTCFs | CDC</a:t>
            </a:r>
            <a:endParaRPr lang="en-US" sz="1200" dirty="0"/>
          </a:p>
        </p:txBody>
      </p:sp>
      <p:sp>
        <p:nvSpPr>
          <p:cNvPr id="10" name="Rectangle: Rounded Corners 9">
            <a:extLst>
              <a:ext uri="{FF2B5EF4-FFF2-40B4-BE49-F238E27FC236}">
                <a16:creationId xmlns:a16="http://schemas.microsoft.com/office/drawing/2014/main" id="{3FDE9885-55CB-2C46-9DE4-7C80CFE01499}"/>
              </a:ext>
            </a:extLst>
          </p:cNvPr>
          <p:cNvSpPr/>
          <p:nvPr/>
        </p:nvSpPr>
        <p:spPr>
          <a:xfrm>
            <a:off x="369971" y="4386918"/>
            <a:ext cx="4572000" cy="1875790"/>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r>
              <a:rPr lang="en-US" dirty="0">
                <a:latin typeface="+mj-lt"/>
              </a:rPr>
              <a:t>INFECTION: </a:t>
            </a:r>
            <a:r>
              <a:rPr lang="en-US" dirty="0"/>
              <a:t>when a germ makes someone sick </a:t>
            </a:r>
          </a:p>
          <a:p>
            <a:r>
              <a:rPr lang="en-US" dirty="0">
                <a:latin typeface="+mj-lt"/>
              </a:rPr>
              <a:t>COLONIZATION: </a:t>
            </a:r>
            <a:r>
              <a:rPr lang="en-US" dirty="0"/>
              <a:t>a person is carrying a germ (e.g., MDRO) in or on them but does not have symptoms of an infection</a:t>
            </a:r>
          </a:p>
        </p:txBody>
      </p:sp>
    </p:spTree>
    <p:extLst>
      <p:ext uri="{BB962C8B-B14F-4D97-AF65-F5344CB8AC3E}">
        <p14:creationId xmlns:p14="http://schemas.microsoft.com/office/powerpoint/2010/main" val="1857048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E16A3-C271-0C5E-F71E-43AC5D5931AA}"/>
              </a:ext>
            </a:extLst>
          </p:cNvPr>
          <p:cNvSpPr>
            <a:spLocks noGrp="1"/>
          </p:cNvSpPr>
          <p:nvPr>
            <p:ph type="title"/>
          </p:nvPr>
        </p:nvSpPr>
        <p:spPr/>
        <p:txBody>
          <a:bodyPr>
            <a:noAutofit/>
          </a:bodyPr>
          <a:lstStyle/>
          <a:p>
            <a:r>
              <a:rPr lang="en-US" dirty="0"/>
              <a:t>PPE and signage required for enhanced barrier precautions</a:t>
            </a:r>
          </a:p>
        </p:txBody>
      </p:sp>
      <p:pic>
        <p:nvPicPr>
          <p:cNvPr id="7" name="Picture Placeholder 6">
            <a:extLst>
              <a:ext uri="{FF2B5EF4-FFF2-40B4-BE49-F238E27FC236}">
                <a16:creationId xmlns:a16="http://schemas.microsoft.com/office/drawing/2014/main" id="{E9E8A8C6-B0EA-048D-8E73-A405A5970F6D}"/>
              </a:ext>
            </a:extLst>
          </p:cNvPr>
          <p:cNvPicPr>
            <a:picLocks noGrp="1" noChangeAspect="1"/>
          </p:cNvPicPr>
          <p:nvPr>
            <p:ph type="pic" idx="1"/>
          </p:nvPr>
        </p:nvPicPr>
        <p:blipFill rotWithShape="1">
          <a:blip r:embed="rId3"/>
          <a:srcRect l="-8213" r="-8213"/>
          <a:stretch/>
        </p:blipFill>
        <p:spPr>
          <a:xfrm>
            <a:off x="5985510" y="0"/>
            <a:ext cx="6018663" cy="6687403"/>
          </a:xfrm>
        </p:spPr>
      </p:pic>
      <p:sp>
        <p:nvSpPr>
          <p:cNvPr id="5" name="Text Placeholder 4">
            <a:extLst>
              <a:ext uri="{FF2B5EF4-FFF2-40B4-BE49-F238E27FC236}">
                <a16:creationId xmlns:a16="http://schemas.microsoft.com/office/drawing/2014/main" id="{1B185B86-A133-EDDB-CA70-CD4016334E8C}"/>
              </a:ext>
            </a:extLst>
          </p:cNvPr>
          <p:cNvSpPr>
            <a:spLocks noGrp="1"/>
          </p:cNvSpPr>
          <p:nvPr>
            <p:ph type="body" sz="half" idx="2"/>
          </p:nvPr>
        </p:nvSpPr>
        <p:spPr>
          <a:xfrm>
            <a:off x="839787" y="2971799"/>
            <a:ext cx="3932237" cy="2274571"/>
          </a:xfrm>
        </p:spPr>
        <p:txBody>
          <a:bodyPr>
            <a:normAutofit/>
          </a:bodyPr>
          <a:lstStyle/>
          <a:p>
            <a:pPr marL="285750" indent="-285750">
              <a:buFont typeface="Arial" panose="020B0604020202020204" pitchFamily="34" charset="0"/>
              <a:buChar char="•"/>
            </a:pPr>
            <a:r>
              <a:rPr lang="en-US" sz="2800" dirty="0"/>
              <a:t>Gown</a:t>
            </a:r>
          </a:p>
          <a:p>
            <a:pPr marL="285750" indent="-285750">
              <a:buFont typeface="Arial" panose="020B0604020202020204" pitchFamily="34" charset="0"/>
              <a:buChar char="•"/>
            </a:pPr>
            <a:r>
              <a:rPr lang="en-US" sz="2800" dirty="0"/>
              <a:t>Gloves</a:t>
            </a:r>
          </a:p>
          <a:p>
            <a:r>
              <a:rPr lang="en-US" sz="2800" dirty="0"/>
              <a:t>*Resident name and condition should NOT appear on signage*</a:t>
            </a:r>
          </a:p>
        </p:txBody>
      </p:sp>
      <p:sp>
        <p:nvSpPr>
          <p:cNvPr id="8" name="TextBox 7">
            <a:extLst>
              <a:ext uri="{FF2B5EF4-FFF2-40B4-BE49-F238E27FC236}">
                <a16:creationId xmlns:a16="http://schemas.microsoft.com/office/drawing/2014/main" id="{481D0EBE-1FA5-47F6-97E6-B6CD5FD45D6E}"/>
              </a:ext>
            </a:extLst>
          </p:cNvPr>
          <p:cNvSpPr txBox="1"/>
          <p:nvPr/>
        </p:nvSpPr>
        <p:spPr>
          <a:xfrm>
            <a:off x="0" y="6581001"/>
            <a:ext cx="10936336" cy="276999"/>
          </a:xfrm>
          <a:prstGeom prst="rect">
            <a:avLst/>
          </a:prstGeom>
          <a:noFill/>
        </p:spPr>
        <p:txBody>
          <a:bodyPr wrap="square" rtlCol="0">
            <a:spAutoFit/>
          </a:bodyPr>
          <a:lstStyle/>
          <a:p>
            <a:r>
              <a:rPr lang="en-US" sz="1200" b="1" dirty="0"/>
              <a:t>Source</a:t>
            </a:r>
            <a:r>
              <a:rPr lang="en-US" sz="1200" dirty="0"/>
              <a:t>: https://www.cdc.gov/long-term-care-facilities/media/pdfs/enhanced-barrier-precautions-sign-P.pdf </a:t>
            </a:r>
          </a:p>
        </p:txBody>
      </p:sp>
      <p:sp>
        <p:nvSpPr>
          <p:cNvPr id="3" name="Slide Number Placeholder 2">
            <a:extLst>
              <a:ext uri="{FF2B5EF4-FFF2-40B4-BE49-F238E27FC236}">
                <a16:creationId xmlns:a16="http://schemas.microsoft.com/office/drawing/2014/main" id="{BFB85770-44CB-FAE8-D9C3-DBA5B658B38A}"/>
              </a:ext>
            </a:extLst>
          </p:cNvPr>
          <p:cNvSpPr>
            <a:spLocks noGrp="1"/>
          </p:cNvSpPr>
          <p:nvPr>
            <p:ph type="sldNum" sz="quarter" idx="12"/>
          </p:nvPr>
        </p:nvSpPr>
        <p:spPr/>
        <p:txBody>
          <a:bodyPr/>
          <a:lstStyle/>
          <a:p>
            <a:fld id="{2D8F6137-44E2-4FFF-B6E0-720968525C04}" type="slidenum">
              <a:rPr lang="en-US" smtClean="0"/>
              <a:t>49</a:t>
            </a:fld>
            <a:endParaRPr lang="en-US" dirty="0"/>
          </a:p>
        </p:txBody>
      </p:sp>
      <p:sp>
        <p:nvSpPr>
          <p:cNvPr id="4" name="Rectangle: Rounded Corners 3">
            <a:extLst>
              <a:ext uri="{FF2B5EF4-FFF2-40B4-BE49-F238E27FC236}">
                <a16:creationId xmlns:a16="http://schemas.microsoft.com/office/drawing/2014/main" id="{95A59F2B-FB81-47F7-DB05-CC1DDBEE402D}"/>
              </a:ext>
            </a:extLst>
          </p:cNvPr>
          <p:cNvSpPr/>
          <p:nvPr/>
        </p:nvSpPr>
        <p:spPr>
          <a:xfrm>
            <a:off x="514350" y="5471020"/>
            <a:ext cx="4572000" cy="885329"/>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r>
              <a:rPr lang="en-US" sz="2400" dirty="0">
                <a:solidFill>
                  <a:schemeClr val="bg1"/>
                </a:solidFill>
                <a:latin typeface="+mj-lt"/>
                <a:hlinkClick r:id="rId4">
                  <a:extLst>
                    <a:ext uri="{A12FA001-AC4F-418D-AE19-62706E023703}">
                      <ahyp:hlinkClr xmlns:ahyp="http://schemas.microsoft.com/office/drawing/2018/hyperlinkcolor" val="tx"/>
                    </a:ext>
                  </a:extLst>
                </a:hlinkClick>
              </a:rPr>
              <a:t>Enhanced Barrier Precautions | MDH | Project Firstline</a:t>
            </a:r>
            <a:endParaRPr lang="en-US" sz="2400" dirty="0">
              <a:solidFill>
                <a:schemeClr val="bg1"/>
              </a:solidFill>
              <a:latin typeface="+mj-lt"/>
            </a:endParaRPr>
          </a:p>
        </p:txBody>
      </p:sp>
    </p:spTree>
    <p:extLst>
      <p:ext uri="{BB962C8B-B14F-4D97-AF65-F5344CB8AC3E}">
        <p14:creationId xmlns:p14="http://schemas.microsoft.com/office/powerpoint/2010/main" val="2419826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Hand sanitizer and masks">
            <a:extLst>
              <a:ext uri="{FF2B5EF4-FFF2-40B4-BE49-F238E27FC236}">
                <a16:creationId xmlns:a16="http://schemas.microsoft.com/office/drawing/2014/main" id="{21791602-EC1A-FE21-BB3B-7C3328A0BB5A}"/>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t="15730"/>
          <a:stretch/>
        </p:blipFill>
        <p:spPr>
          <a:xfrm>
            <a:off x="20" y="1"/>
            <a:ext cx="12191980" cy="6857999"/>
          </a:xfrm>
          <a:prstGeom prst="rect">
            <a:avLst/>
          </a:prstGeom>
        </p:spPr>
      </p:pic>
      <p:sp>
        <p:nvSpPr>
          <p:cNvPr id="2" name="Title 1">
            <a:extLst>
              <a:ext uri="{FF2B5EF4-FFF2-40B4-BE49-F238E27FC236}">
                <a16:creationId xmlns:a16="http://schemas.microsoft.com/office/drawing/2014/main" id="{6204E1B2-0E6B-F2AB-EA80-BF4570673FA6}"/>
              </a:ext>
            </a:extLst>
          </p:cNvPr>
          <p:cNvSpPr>
            <a:spLocks noGrp="1"/>
          </p:cNvSpPr>
          <p:nvPr>
            <p:ph type="title" idx="4294967295"/>
          </p:nvPr>
        </p:nvSpPr>
        <p:spPr>
          <a:xfrm>
            <a:off x="1524000" y="1122362"/>
            <a:ext cx="9144000" cy="2900518"/>
          </a:xfrm>
        </p:spPr>
        <p:txBody>
          <a:bodyPr vert="horz" lIns="91440" tIns="45720" rIns="91440" bIns="45720" rtlCol="0" anchor="b">
            <a:normAutofit/>
          </a:bodyPr>
          <a:lstStyle/>
          <a:p>
            <a:pPr algn="ctr"/>
            <a:r>
              <a:rPr lang="en-US" sz="6000" dirty="0">
                <a:solidFill>
                  <a:srgbClr val="FFFFFF"/>
                </a:solidFill>
              </a:rPr>
              <a:t>Standard vs. transmission-based precautions</a:t>
            </a:r>
          </a:p>
        </p:txBody>
      </p:sp>
      <p:sp>
        <p:nvSpPr>
          <p:cNvPr id="7" name="Slide Number Placeholder 6">
            <a:extLst>
              <a:ext uri="{FF2B5EF4-FFF2-40B4-BE49-F238E27FC236}">
                <a16:creationId xmlns:a16="http://schemas.microsoft.com/office/drawing/2014/main" id="{062F810F-350C-6E5B-E2C2-CE03725B6CAD}"/>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defTabSz="914400">
              <a:spcAft>
                <a:spcPts val="600"/>
              </a:spcAft>
              <a:defRPr/>
            </a:pPr>
            <a:fld id="{2D8F6137-44E2-4FFF-B6E0-720968525C04}" type="slidenum">
              <a:rPr lang="en-US">
                <a:solidFill>
                  <a:srgbClr val="FFFFFF"/>
                </a:solidFill>
                <a:latin typeface="Calibri" panose="020F0502020204030204"/>
              </a:rPr>
              <a:pPr defTabSz="914400">
                <a:spcAft>
                  <a:spcPts val="600"/>
                </a:spcAft>
                <a:defRPr/>
              </a:pPr>
              <a:t>5</a:t>
            </a:fld>
            <a:endParaRPr lang="en-US" dirty="0">
              <a:solidFill>
                <a:srgbClr val="FFFFFF"/>
              </a:solidFill>
              <a:latin typeface="Calibri" panose="020F0502020204030204"/>
            </a:endParaRPr>
          </a:p>
        </p:txBody>
      </p:sp>
    </p:spTree>
    <p:extLst>
      <p:ext uri="{BB962C8B-B14F-4D97-AF65-F5344CB8AC3E}">
        <p14:creationId xmlns:p14="http://schemas.microsoft.com/office/powerpoint/2010/main" val="72738878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Person wearing a blue glove holding a hand">
            <a:extLst>
              <a:ext uri="{FF2B5EF4-FFF2-40B4-BE49-F238E27FC236}">
                <a16:creationId xmlns:a16="http://schemas.microsoft.com/office/drawing/2014/main" id="{C450B86D-0F72-E67A-E759-2BE295202FBD}"/>
              </a:ext>
            </a:extLst>
          </p:cNvPr>
          <p:cNvPicPr>
            <a:picLocks noChangeAspect="1"/>
          </p:cNvPicPr>
          <p:nvPr/>
        </p:nvPicPr>
        <p:blipFill rotWithShape="1">
          <a:blip r:embed="rId3">
            <a:extLst>
              <a:ext uri="{28A0092B-C50C-407E-A947-70E740481C1C}">
                <a14:useLocalDpi xmlns:a14="http://schemas.microsoft.com/office/drawing/2010/main" val="0"/>
              </a:ext>
            </a:extLst>
          </a:blip>
          <a:srcRect l="4661" r="1222" b="-1"/>
          <a:stretch/>
        </p:blipFill>
        <p:spPr>
          <a:xfrm>
            <a:off x="1" y="10"/>
            <a:ext cx="9669642" cy="6857990"/>
          </a:xfrm>
          <a:prstGeom prst="rect">
            <a:avLst/>
          </a:prstGeom>
        </p:spPr>
      </p:pic>
      <p:sp>
        <p:nvSpPr>
          <p:cNvPr id="24" name="Rectangle 23">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18ED57F-532C-8000-F01B-E2140371AD54}"/>
              </a:ext>
            </a:extLst>
          </p:cNvPr>
          <p:cNvSpPr>
            <a:spLocks noGrp="1"/>
          </p:cNvSpPr>
          <p:nvPr>
            <p:ph type="title"/>
          </p:nvPr>
        </p:nvSpPr>
        <p:spPr>
          <a:xfrm>
            <a:off x="7935402" y="743447"/>
            <a:ext cx="3445765" cy="3692028"/>
          </a:xfrm>
          <a:noFill/>
        </p:spPr>
        <p:txBody>
          <a:bodyPr vert="horz" lIns="91440" tIns="45720" rIns="91440" bIns="45720" rtlCol="0" anchor="b">
            <a:normAutofit/>
          </a:bodyPr>
          <a:lstStyle/>
          <a:p>
            <a:r>
              <a:rPr lang="en-US" sz="3600" dirty="0"/>
              <a:t>Other transmission-based precautions considerations</a:t>
            </a:r>
          </a:p>
        </p:txBody>
      </p:sp>
      <p:sp>
        <p:nvSpPr>
          <p:cNvPr id="3" name="Slide Number Placeholder 2">
            <a:extLst>
              <a:ext uri="{FF2B5EF4-FFF2-40B4-BE49-F238E27FC236}">
                <a16:creationId xmlns:a16="http://schemas.microsoft.com/office/drawing/2014/main" id="{60CF2EB6-2B31-9B2A-4C3F-9B99854228BE}"/>
              </a:ext>
            </a:extLst>
          </p:cNvPr>
          <p:cNvSpPr>
            <a:spLocks noGrp="1"/>
          </p:cNvSpPr>
          <p:nvPr>
            <p:ph type="sldNum" sz="quarter" idx="12"/>
          </p:nvPr>
        </p:nvSpPr>
        <p:spPr/>
        <p:txBody>
          <a:bodyPr/>
          <a:lstStyle/>
          <a:p>
            <a:fld id="{2D8F6137-44E2-4FFF-B6E0-720968525C04}" type="slidenum">
              <a:rPr lang="en-US" smtClean="0"/>
              <a:t>50</a:t>
            </a:fld>
            <a:endParaRPr lang="en-US" dirty="0"/>
          </a:p>
        </p:txBody>
      </p:sp>
    </p:spTree>
    <p:extLst>
      <p:ext uri="{BB962C8B-B14F-4D97-AF65-F5344CB8AC3E}">
        <p14:creationId xmlns:p14="http://schemas.microsoft.com/office/powerpoint/2010/main" val="21445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7B81B-29EE-5929-E862-3895058A1AF6}"/>
              </a:ext>
            </a:extLst>
          </p:cNvPr>
          <p:cNvSpPr>
            <a:spLocks noGrp="1"/>
          </p:cNvSpPr>
          <p:nvPr>
            <p:ph type="title"/>
          </p:nvPr>
        </p:nvSpPr>
        <p:spPr>
          <a:xfrm>
            <a:off x="839787" y="457200"/>
            <a:ext cx="6266405" cy="1600200"/>
          </a:xfrm>
        </p:spPr>
        <p:txBody>
          <a:bodyPr>
            <a:normAutofit/>
          </a:bodyPr>
          <a:lstStyle/>
          <a:p>
            <a:r>
              <a:rPr lang="en-US" dirty="0"/>
              <a:t>Initiation, duration, and discontinuation of transmission-based precautions</a:t>
            </a:r>
          </a:p>
        </p:txBody>
      </p:sp>
      <p:pic>
        <p:nvPicPr>
          <p:cNvPr id="11" name="Content Placeholder 10">
            <a:extLst>
              <a:ext uri="{FF2B5EF4-FFF2-40B4-BE49-F238E27FC236}">
                <a16:creationId xmlns:a16="http://schemas.microsoft.com/office/drawing/2014/main" id="{E5E28DE0-D209-83EC-77D6-7ACB4A2BABB4}"/>
              </a:ext>
            </a:extLst>
          </p:cNvPr>
          <p:cNvPicPr>
            <a:picLocks noGrp="1" noChangeAspect="1"/>
          </p:cNvPicPr>
          <p:nvPr>
            <p:ph idx="1"/>
          </p:nvPr>
        </p:nvPicPr>
        <p:blipFill>
          <a:blip r:embed="rId3"/>
          <a:stretch>
            <a:fillRect/>
          </a:stretch>
        </p:blipFill>
        <p:spPr>
          <a:xfrm>
            <a:off x="7524206" y="239334"/>
            <a:ext cx="4189060" cy="5847957"/>
          </a:xfrm>
          <a:prstGeom prst="rect">
            <a:avLst/>
          </a:prstGeom>
          <a:solidFill>
            <a:srgbClr val="FFFFFF">
              <a:shade val="85000"/>
            </a:srgbClr>
          </a:solidFill>
          <a:ln w="8890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 Placeholder 6">
            <a:extLst>
              <a:ext uri="{FF2B5EF4-FFF2-40B4-BE49-F238E27FC236}">
                <a16:creationId xmlns:a16="http://schemas.microsoft.com/office/drawing/2014/main" id="{A0ACDD31-CB22-7257-FCB8-79ACC54282F3}"/>
              </a:ext>
            </a:extLst>
          </p:cNvPr>
          <p:cNvSpPr>
            <a:spLocks noGrp="1"/>
          </p:cNvSpPr>
          <p:nvPr>
            <p:ph type="body" sz="half" idx="2"/>
          </p:nvPr>
        </p:nvSpPr>
        <p:spPr>
          <a:xfrm>
            <a:off x="839788" y="2057400"/>
            <a:ext cx="6266406" cy="3811588"/>
          </a:xfrm>
        </p:spPr>
        <p:txBody>
          <a:bodyPr>
            <a:normAutofit/>
          </a:bodyPr>
          <a:lstStyle/>
          <a:p>
            <a:pPr marL="285750" indent="-285750">
              <a:buFont typeface="Arial" panose="020B0604020202020204" pitchFamily="34" charset="0"/>
              <a:buChar char="•"/>
            </a:pPr>
            <a:r>
              <a:rPr lang="en-US" sz="2400" dirty="0"/>
              <a:t>Initiated as soon as there is suspicion or confirmation of an infection that requires TBP</a:t>
            </a:r>
          </a:p>
          <a:p>
            <a:pPr marL="285750" indent="-285750">
              <a:buFont typeface="Arial" panose="020B0604020202020204" pitchFamily="34" charset="0"/>
              <a:buChar char="•"/>
            </a:pPr>
            <a:r>
              <a:rPr lang="en-US" sz="2400" dirty="0"/>
              <a:t>“TBP are generally discontinued when clinical signs and symptoms are resolved, or according to the pathogen-specific recommendations” (Behan et al., 2023, pg. 5-29).</a:t>
            </a:r>
          </a:p>
          <a:p>
            <a:pPr marL="742950" lvl="1" indent="-285750">
              <a:buFont typeface="Arial" panose="020B0604020202020204" pitchFamily="34" charset="0"/>
              <a:buChar char="•"/>
            </a:pPr>
            <a:r>
              <a:rPr lang="en-US" sz="2400" dirty="0"/>
              <a:t>Pathogen specific recommendations can be found on </a:t>
            </a:r>
            <a:r>
              <a:rPr lang="en-US" sz="2400" dirty="0">
                <a:hlinkClick r:id="rId4"/>
              </a:rPr>
              <a:t>CDC’s Appendix A </a:t>
            </a:r>
            <a:endParaRPr lang="en-US" sz="2400" dirty="0"/>
          </a:p>
        </p:txBody>
      </p:sp>
      <p:sp>
        <p:nvSpPr>
          <p:cNvPr id="9" name="TextBox 8">
            <a:extLst>
              <a:ext uri="{FF2B5EF4-FFF2-40B4-BE49-F238E27FC236}">
                <a16:creationId xmlns:a16="http://schemas.microsoft.com/office/drawing/2014/main" id="{0CE8BE11-33C6-F0A9-ED9E-E931F9275599}"/>
              </a:ext>
            </a:extLst>
          </p:cNvPr>
          <p:cNvSpPr txBox="1"/>
          <p:nvPr/>
        </p:nvSpPr>
        <p:spPr>
          <a:xfrm>
            <a:off x="0" y="6305788"/>
            <a:ext cx="11540240" cy="738664"/>
          </a:xfrm>
          <a:prstGeom prst="rect">
            <a:avLst/>
          </a:prstGeom>
          <a:noFill/>
        </p:spPr>
        <p:txBody>
          <a:bodyPr wrap="square">
            <a:spAutoFit/>
          </a:bodyPr>
          <a:lstStyle/>
          <a:p>
            <a:r>
              <a:rPr lang="en-US" sz="1200" b="1" dirty="0"/>
              <a:t>Sources</a:t>
            </a:r>
            <a:r>
              <a:rPr lang="en-US" sz="1200" dirty="0"/>
              <a:t>: Behan, L et al. (2023). Standard and Transmission-Based Precautions. In </a:t>
            </a:r>
            <a:r>
              <a:rPr lang="en-US" sz="1200" i="1" dirty="0"/>
              <a:t>The APIC Learning System for LTC-CIP.</a:t>
            </a:r>
          </a:p>
          <a:p>
            <a:r>
              <a:rPr lang="en-US" sz="1200" u="sng" kern="100" dirty="0">
                <a:solidFill>
                  <a:srgbClr val="0058A4"/>
                </a:solidFill>
                <a:effectLst/>
                <a:latin typeface="Segoe UI Light" panose="020B0502040204020203" pitchFamily="34" charset="0"/>
                <a:ea typeface="Segoe UI" panose="020B0502040204020203" pitchFamily="34" charset="0"/>
                <a:cs typeface="Times New Roman" panose="02020603050405020304" pitchFamily="18" charset="0"/>
                <a:hlinkClick r:id="rId4"/>
              </a:rPr>
              <a:t>Appendix A: Type and Duration of Precautions Recommended for Selected Infections and Conditions | Infection Control | CDC</a:t>
            </a:r>
            <a:endParaRPr lang="en-US" sz="1200" kern="100" dirty="0">
              <a:effectLst/>
              <a:latin typeface="Segoe UI Light" panose="020B0502040204020203" pitchFamily="34" charset="0"/>
              <a:ea typeface="Segoe UI" panose="020B0502040204020203" pitchFamily="34" charset="0"/>
              <a:cs typeface="Times New Roman" panose="02020603050405020304" pitchFamily="18" charset="0"/>
            </a:endParaRPr>
          </a:p>
          <a:p>
            <a:endParaRPr lang="en-US" sz="1800" i="1" dirty="0"/>
          </a:p>
        </p:txBody>
      </p:sp>
      <p:sp>
        <p:nvSpPr>
          <p:cNvPr id="3" name="Slide Number Placeholder 2">
            <a:extLst>
              <a:ext uri="{FF2B5EF4-FFF2-40B4-BE49-F238E27FC236}">
                <a16:creationId xmlns:a16="http://schemas.microsoft.com/office/drawing/2014/main" id="{6D8FD871-E5B6-8EC0-AE7B-3E949BD18A6B}"/>
              </a:ext>
            </a:extLst>
          </p:cNvPr>
          <p:cNvSpPr>
            <a:spLocks noGrp="1"/>
          </p:cNvSpPr>
          <p:nvPr>
            <p:ph type="sldNum" sz="quarter" idx="12"/>
          </p:nvPr>
        </p:nvSpPr>
        <p:spPr/>
        <p:txBody>
          <a:bodyPr/>
          <a:lstStyle/>
          <a:p>
            <a:fld id="{2D8F6137-44E2-4FFF-B6E0-720968525C04}" type="slidenum">
              <a:rPr lang="en-US" smtClean="0"/>
              <a:t>51</a:t>
            </a:fld>
            <a:endParaRPr lang="en-US" dirty="0"/>
          </a:p>
        </p:txBody>
      </p:sp>
    </p:spTree>
    <p:extLst>
      <p:ext uri="{BB962C8B-B14F-4D97-AF65-F5344CB8AC3E}">
        <p14:creationId xmlns:p14="http://schemas.microsoft.com/office/powerpoint/2010/main" val="3845772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alpha val="99000"/>
          </a:schemeClr>
        </a:solidFill>
        <a:effectLst/>
      </p:bgPr>
    </p:bg>
    <p:spTree>
      <p:nvGrpSpPr>
        <p:cNvPr id="1" name=""/>
        <p:cNvGrpSpPr/>
        <p:nvPr/>
      </p:nvGrpSpPr>
      <p:grpSpPr>
        <a:xfrm>
          <a:off x="0" y="0"/>
          <a:ext cx="0" cy="0"/>
          <a:chOff x="0" y="0"/>
          <a:chExt cx="0" cy="0"/>
        </a:xfrm>
      </p:grpSpPr>
      <p:sp>
        <p:nvSpPr>
          <p:cNvPr id="23" name="Rectangle: Rounded Corners 22">
            <a:extLst>
              <a:ext uri="{FF2B5EF4-FFF2-40B4-BE49-F238E27FC236}">
                <a16:creationId xmlns:a16="http://schemas.microsoft.com/office/drawing/2014/main" id="{9C8A7C47-D2FC-86BE-D0C0-09C30C2E2479}"/>
              </a:ext>
            </a:extLst>
          </p:cNvPr>
          <p:cNvSpPr/>
          <p:nvPr/>
        </p:nvSpPr>
        <p:spPr>
          <a:xfrm>
            <a:off x="9580723" y="3911268"/>
            <a:ext cx="2499360" cy="731520"/>
          </a:xfrm>
          <a:prstGeom prst="roundRect">
            <a:avLst/>
          </a:prstGeom>
          <a:solidFill>
            <a:schemeClr val="accent6">
              <a:lumMod val="25000"/>
              <a:lumOff val="75000"/>
            </a:schemeClr>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b="1" dirty="0"/>
              <a:t>Multiple </a:t>
            </a:r>
          </a:p>
          <a:p>
            <a:pPr algn="ctr"/>
            <a:r>
              <a:rPr lang="en-US" b="1" dirty="0"/>
              <a:t>precautions</a:t>
            </a:r>
          </a:p>
        </p:txBody>
      </p:sp>
      <p:sp>
        <p:nvSpPr>
          <p:cNvPr id="22" name="Rectangle: Rounded Corners 21">
            <a:extLst>
              <a:ext uri="{FF2B5EF4-FFF2-40B4-BE49-F238E27FC236}">
                <a16:creationId xmlns:a16="http://schemas.microsoft.com/office/drawing/2014/main" id="{4362F90C-7660-4689-0366-7B647287DFB7}"/>
              </a:ext>
            </a:extLst>
          </p:cNvPr>
          <p:cNvSpPr/>
          <p:nvPr/>
        </p:nvSpPr>
        <p:spPr>
          <a:xfrm>
            <a:off x="8412001" y="368466"/>
            <a:ext cx="2499360" cy="73152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b="1" dirty="0"/>
              <a:t>Resident care equipment</a:t>
            </a:r>
          </a:p>
        </p:txBody>
      </p:sp>
      <p:sp>
        <p:nvSpPr>
          <p:cNvPr id="17" name="Rectangle: Rounded Corners 16">
            <a:extLst>
              <a:ext uri="{FF2B5EF4-FFF2-40B4-BE49-F238E27FC236}">
                <a16:creationId xmlns:a16="http://schemas.microsoft.com/office/drawing/2014/main" id="{3100AB23-E2A5-F8D9-4ACC-24BE7177B5B7}"/>
              </a:ext>
            </a:extLst>
          </p:cNvPr>
          <p:cNvSpPr/>
          <p:nvPr/>
        </p:nvSpPr>
        <p:spPr>
          <a:xfrm>
            <a:off x="111917" y="3880146"/>
            <a:ext cx="2499360" cy="73152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b="1" dirty="0"/>
              <a:t>Environmental measures</a:t>
            </a:r>
          </a:p>
        </p:txBody>
      </p:sp>
      <p:sp>
        <p:nvSpPr>
          <p:cNvPr id="12" name="Oval 11">
            <a:extLst>
              <a:ext uri="{FF2B5EF4-FFF2-40B4-BE49-F238E27FC236}">
                <a16:creationId xmlns:a16="http://schemas.microsoft.com/office/drawing/2014/main" id="{73C71E52-DB0C-897B-44E1-E5CD89EB4192}"/>
              </a:ext>
            </a:extLst>
          </p:cNvPr>
          <p:cNvSpPr/>
          <p:nvPr/>
        </p:nvSpPr>
        <p:spPr>
          <a:xfrm>
            <a:off x="2586633" y="240030"/>
            <a:ext cx="7018733" cy="6199994"/>
          </a:xfrm>
          <a:prstGeom prst="ellipse">
            <a:avLst/>
          </a:prstGeom>
          <a:noFill/>
          <a:ln w="193675" cmpd="sng">
            <a:solidFill>
              <a:schemeClr val="accent1"/>
            </a:solidFill>
            <a:extLst>
              <a:ext uri="{C807C97D-BFC1-408E-A445-0C87EB9F89A2}">
                <ask:lineSketchStyleProps xmlns:ask="http://schemas.microsoft.com/office/drawing/2018/sketchyshapes" sd="1219033472">
                  <a:custGeom>
                    <a:avLst/>
                    <a:gdLst>
                      <a:gd name="connsiteX0" fmla="*/ 0 w 7018733"/>
                      <a:gd name="connsiteY0" fmla="*/ 3099997 h 6199994"/>
                      <a:gd name="connsiteX1" fmla="*/ 3509367 w 7018733"/>
                      <a:gd name="connsiteY1" fmla="*/ 0 h 6199994"/>
                      <a:gd name="connsiteX2" fmla="*/ 7018734 w 7018733"/>
                      <a:gd name="connsiteY2" fmla="*/ 3099997 h 6199994"/>
                      <a:gd name="connsiteX3" fmla="*/ 3509367 w 7018733"/>
                      <a:gd name="connsiteY3" fmla="*/ 6199994 h 6199994"/>
                      <a:gd name="connsiteX4" fmla="*/ 0 w 7018733"/>
                      <a:gd name="connsiteY4" fmla="*/ 3099997 h 61999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18733" h="6199994" extrusionOk="0">
                        <a:moveTo>
                          <a:pt x="0" y="3099997"/>
                        </a:moveTo>
                        <a:cubicBezTo>
                          <a:pt x="-217131" y="1253984"/>
                          <a:pt x="1336217" y="88192"/>
                          <a:pt x="3509367" y="0"/>
                        </a:cubicBezTo>
                        <a:cubicBezTo>
                          <a:pt x="5626749" y="37728"/>
                          <a:pt x="6831579" y="1393867"/>
                          <a:pt x="7018734" y="3099997"/>
                        </a:cubicBezTo>
                        <a:cubicBezTo>
                          <a:pt x="6764771" y="5060086"/>
                          <a:pt x="5432564" y="6282752"/>
                          <a:pt x="3509367" y="6199994"/>
                        </a:cubicBezTo>
                        <a:cubicBezTo>
                          <a:pt x="1436380" y="6126232"/>
                          <a:pt x="280334" y="4946024"/>
                          <a:pt x="0" y="3099997"/>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Rounded Corners 17">
            <a:extLst>
              <a:ext uri="{FF2B5EF4-FFF2-40B4-BE49-F238E27FC236}">
                <a16:creationId xmlns:a16="http://schemas.microsoft.com/office/drawing/2014/main" id="{0950A589-529B-9CF8-591D-E730C176EFD1}"/>
              </a:ext>
            </a:extLst>
          </p:cNvPr>
          <p:cNvSpPr/>
          <p:nvPr/>
        </p:nvSpPr>
        <p:spPr>
          <a:xfrm>
            <a:off x="1480363" y="5343816"/>
            <a:ext cx="2499360" cy="73152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b="1" dirty="0"/>
              <a:t>Visitation</a:t>
            </a:r>
          </a:p>
        </p:txBody>
      </p:sp>
      <p:sp>
        <p:nvSpPr>
          <p:cNvPr id="7" name="Slide Number Placeholder 6">
            <a:extLst>
              <a:ext uri="{FF2B5EF4-FFF2-40B4-BE49-F238E27FC236}">
                <a16:creationId xmlns:a16="http://schemas.microsoft.com/office/drawing/2014/main" id="{B46FFC23-BEB5-460E-7495-1247AE186C0C}"/>
              </a:ext>
            </a:extLst>
          </p:cNvPr>
          <p:cNvSpPr>
            <a:spLocks noGrp="1"/>
          </p:cNvSpPr>
          <p:nvPr>
            <p:ph type="sldNum" sz="quarter" idx="12"/>
          </p:nvPr>
        </p:nvSpPr>
        <p:spPr/>
        <p:txBody>
          <a:bodyPr/>
          <a:lstStyle/>
          <a:p>
            <a:fld id="{2D8F6137-44E2-4FFF-B6E0-720968525C04}" type="slidenum">
              <a:rPr lang="en-US" smtClean="0"/>
              <a:t>52</a:t>
            </a:fld>
            <a:endParaRPr lang="en-US" dirty="0"/>
          </a:p>
        </p:txBody>
      </p:sp>
      <p:sp>
        <p:nvSpPr>
          <p:cNvPr id="11" name="Oval 10">
            <a:extLst>
              <a:ext uri="{FF2B5EF4-FFF2-40B4-BE49-F238E27FC236}">
                <a16:creationId xmlns:a16="http://schemas.microsoft.com/office/drawing/2014/main" id="{001C51A6-1339-AE28-6493-E93F5075D55D}"/>
              </a:ext>
            </a:extLst>
          </p:cNvPr>
          <p:cNvSpPr/>
          <p:nvPr/>
        </p:nvSpPr>
        <p:spPr>
          <a:xfrm>
            <a:off x="4515249" y="1863090"/>
            <a:ext cx="3340999" cy="2651124"/>
          </a:xfrm>
          <a:prstGeom prst="ellipse">
            <a:avLst/>
          </a:prstGeom>
          <a:solidFill>
            <a:schemeClr val="accent1"/>
          </a:solidFill>
        </p:spPr>
        <p:style>
          <a:lnRef idx="2">
            <a:schemeClr val="dk1"/>
          </a:lnRef>
          <a:fillRef idx="1">
            <a:schemeClr val="lt1"/>
          </a:fillRef>
          <a:effectRef idx="0">
            <a:schemeClr val="dk1"/>
          </a:effectRef>
          <a:fontRef idx="minor">
            <a:schemeClr val="dk1"/>
          </a:fontRef>
        </p:style>
        <p:txBody>
          <a:bodyPr rtlCol="0" anchor="ctr"/>
          <a:lstStyle/>
          <a:p>
            <a:pPr algn="ctr"/>
            <a:r>
              <a:rPr lang="en-US" sz="2000" b="1" dirty="0">
                <a:solidFill>
                  <a:schemeClr val="bg1"/>
                </a:solidFill>
                <a:latin typeface="+mj-lt"/>
              </a:rPr>
              <a:t>TRANSMISSION-BASED PRECAUTIONS CONSIDERATIONS</a:t>
            </a:r>
          </a:p>
        </p:txBody>
      </p:sp>
      <p:sp>
        <p:nvSpPr>
          <p:cNvPr id="13" name="Oval 12">
            <a:extLst>
              <a:ext uri="{FF2B5EF4-FFF2-40B4-BE49-F238E27FC236}">
                <a16:creationId xmlns:a16="http://schemas.microsoft.com/office/drawing/2014/main" id="{FEC2E504-6B76-529F-8067-01B6EC3DA884}"/>
              </a:ext>
            </a:extLst>
          </p:cNvPr>
          <p:cNvSpPr/>
          <p:nvPr/>
        </p:nvSpPr>
        <p:spPr>
          <a:xfrm>
            <a:off x="3767606" y="5205655"/>
            <a:ext cx="914400" cy="914400"/>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4" name="Oval 13">
            <a:extLst>
              <a:ext uri="{FF2B5EF4-FFF2-40B4-BE49-F238E27FC236}">
                <a16:creationId xmlns:a16="http://schemas.microsoft.com/office/drawing/2014/main" id="{DFC122DB-358F-A72A-C912-DBF6C2CCADC0}"/>
              </a:ext>
            </a:extLst>
          </p:cNvPr>
          <p:cNvSpPr/>
          <p:nvPr/>
        </p:nvSpPr>
        <p:spPr>
          <a:xfrm>
            <a:off x="2381963" y="3761468"/>
            <a:ext cx="914400" cy="914400"/>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6" name="Rectangle: Rounded Corners 15">
            <a:extLst>
              <a:ext uri="{FF2B5EF4-FFF2-40B4-BE49-F238E27FC236}">
                <a16:creationId xmlns:a16="http://schemas.microsoft.com/office/drawing/2014/main" id="{2BD5499D-FA8C-F8E2-7A54-343B689FA8D9}"/>
              </a:ext>
            </a:extLst>
          </p:cNvPr>
          <p:cNvSpPr/>
          <p:nvPr/>
        </p:nvSpPr>
        <p:spPr>
          <a:xfrm>
            <a:off x="1223741" y="412683"/>
            <a:ext cx="2499360" cy="73152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b="1" dirty="0"/>
              <a:t>Resident placement</a:t>
            </a:r>
          </a:p>
        </p:txBody>
      </p:sp>
      <p:sp>
        <p:nvSpPr>
          <p:cNvPr id="15" name="Oval 14">
            <a:extLst>
              <a:ext uri="{FF2B5EF4-FFF2-40B4-BE49-F238E27FC236}">
                <a16:creationId xmlns:a16="http://schemas.microsoft.com/office/drawing/2014/main" id="{3E406386-6C3E-1BC6-9172-46AF8B3A5490}"/>
              </a:ext>
            </a:extLst>
          </p:cNvPr>
          <p:cNvSpPr/>
          <p:nvPr/>
        </p:nvSpPr>
        <p:spPr>
          <a:xfrm>
            <a:off x="3522523" y="345317"/>
            <a:ext cx="914400" cy="914400"/>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9" name="Oval 18">
            <a:extLst>
              <a:ext uri="{FF2B5EF4-FFF2-40B4-BE49-F238E27FC236}">
                <a16:creationId xmlns:a16="http://schemas.microsoft.com/office/drawing/2014/main" id="{56169614-BCC4-0127-BC59-2001E183776F}"/>
              </a:ext>
            </a:extLst>
          </p:cNvPr>
          <p:cNvSpPr/>
          <p:nvPr/>
        </p:nvSpPr>
        <p:spPr>
          <a:xfrm>
            <a:off x="7704355" y="292865"/>
            <a:ext cx="914400" cy="914400"/>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20" name="Oval 19">
            <a:extLst>
              <a:ext uri="{FF2B5EF4-FFF2-40B4-BE49-F238E27FC236}">
                <a16:creationId xmlns:a16="http://schemas.microsoft.com/office/drawing/2014/main" id="{314C5842-22E2-6697-F914-765A6F1BD372}"/>
              </a:ext>
            </a:extLst>
          </p:cNvPr>
          <p:cNvSpPr/>
          <p:nvPr/>
        </p:nvSpPr>
        <p:spPr>
          <a:xfrm>
            <a:off x="8903203" y="3803846"/>
            <a:ext cx="914400" cy="914400"/>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24" name="Rectangle: Rounded Corners 23">
            <a:extLst>
              <a:ext uri="{FF2B5EF4-FFF2-40B4-BE49-F238E27FC236}">
                <a16:creationId xmlns:a16="http://schemas.microsoft.com/office/drawing/2014/main" id="{DF785B71-73C2-DBC3-5DD7-4ADD72497B24}"/>
              </a:ext>
            </a:extLst>
          </p:cNvPr>
          <p:cNvSpPr/>
          <p:nvPr/>
        </p:nvSpPr>
        <p:spPr>
          <a:xfrm>
            <a:off x="8301266" y="5360666"/>
            <a:ext cx="2499360" cy="731520"/>
          </a:xfrm>
          <a:prstGeom prst="roundRect">
            <a:avLst/>
          </a:prstGeom>
          <a:solidFill>
            <a:schemeClr val="bg1">
              <a:lumMod val="75000"/>
            </a:schemeClr>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en-US" dirty="0">
                <a:solidFill>
                  <a:schemeClr val="tx1"/>
                </a:solidFill>
              </a:rPr>
              <a:t>  </a:t>
            </a:r>
            <a:r>
              <a:rPr lang="en-US" b="1" dirty="0">
                <a:solidFill>
                  <a:schemeClr val="tx1"/>
                </a:solidFill>
              </a:rPr>
              <a:t>Auditing</a:t>
            </a:r>
          </a:p>
        </p:txBody>
      </p:sp>
      <p:sp>
        <p:nvSpPr>
          <p:cNvPr id="21" name="Oval 20">
            <a:extLst>
              <a:ext uri="{FF2B5EF4-FFF2-40B4-BE49-F238E27FC236}">
                <a16:creationId xmlns:a16="http://schemas.microsoft.com/office/drawing/2014/main" id="{3B661FA4-5DCF-AA3C-4D4F-7430800E0D05}"/>
              </a:ext>
            </a:extLst>
          </p:cNvPr>
          <p:cNvSpPr/>
          <p:nvPr/>
        </p:nvSpPr>
        <p:spPr>
          <a:xfrm>
            <a:off x="7736484" y="5263545"/>
            <a:ext cx="914400" cy="914400"/>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cxnSp>
        <p:nvCxnSpPr>
          <p:cNvPr id="28" name="Straight Connector 27">
            <a:extLst>
              <a:ext uri="{FF2B5EF4-FFF2-40B4-BE49-F238E27FC236}">
                <a16:creationId xmlns:a16="http://schemas.microsoft.com/office/drawing/2014/main" id="{D00C2FAE-4BF0-9612-96A9-CD3B81F2401F}"/>
              </a:ext>
            </a:extLst>
          </p:cNvPr>
          <p:cNvCxnSpPr>
            <a:cxnSpLocks/>
            <a:endCxn id="15" idx="5"/>
          </p:cNvCxnSpPr>
          <p:nvPr/>
        </p:nvCxnSpPr>
        <p:spPr>
          <a:xfrm flipH="1" flipV="1">
            <a:off x="4303012" y="1125806"/>
            <a:ext cx="1446477" cy="795660"/>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46578F2A-0B25-ED78-4552-DDC0D45D9EE0}"/>
              </a:ext>
            </a:extLst>
          </p:cNvPr>
          <p:cNvCxnSpPr>
            <a:cxnSpLocks/>
            <a:stCxn id="19" idx="3"/>
          </p:cNvCxnSpPr>
          <p:nvPr/>
        </p:nvCxnSpPr>
        <p:spPr>
          <a:xfrm flipH="1">
            <a:off x="6606497" y="1073354"/>
            <a:ext cx="1231769" cy="818753"/>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3052F741-179C-8AF1-2904-96418D7DF086}"/>
              </a:ext>
            </a:extLst>
          </p:cNvPr>
          <p:cNvCxnSpPr>
            <a:cxnSpLocks/>
            <a:endCxn id="14" idx="6"/>
          </p:cNvCxnSpPr>
          <p:nvPr/>
        </p:nvCxnSpPr>
        <p:spPr>
          <a:xfrm flipH="1">
            <a:off x="3296363" y="3761468"/>
            <a:ext cx="1278551" cy="457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8724C3E3-784C-3053-2750-92EAC658CFBB}"/>
              </a:ext>
            </a:extLst>
          </p:cNvPr>
          <p:cNvCxnSpPr>
            <a:cxnSpLocks/>
            <a:stCxn id="20" idx="2"/>
          </p:cNvCxnSpPr>
          <p:nvPr/>
        </p:nvCxnSpPr>
        <p:spPr>
          <a:xfrm flipH="1" flipV="1">
            <a:off x="7672394" y="3754794"/>
            <a:ext cx="1230809" cy="506252"/>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49A94ABC-52EE-AA80-74BC-29B00BF01B8E}"/>
              </a:ext>
            </a:extLst>
          </p:cNvPr>
          <p:cNvCxnSpPr>
            <a:cxnSpLocks/>
            <a:endCxn id="13" idx="7"/>
          </p:cNvCxnSpPr>
          <p:nvPr/>
        </p:nvCxnSpPr>
        <p:spPr>
          <a:xfrm flipH="1">
            <a:off x="4548095" y="4261046"/>
            <a:ext cx="755425" cy="1078520"/>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7BB48FF1-53E2-9D2E-102E-4419EE759BD6}"/>
              </a:ext>
            </a:extLst>
          </p:cNvPr>
          <p:cNvCxnSpPr>
            <a:cxnSpLocks/>
            <a:endCxn id="21" idx="1"/>
          </p:cNvCxnSpPr>
          <p:nvPr/>
        </p:nvCxnSpPr>
        <p:spPr>
          <a:xfrm>
            <a:off x="6994966" y="4386465"/>
            <a:ext cx="875429" cy="1010991"/>
          </a:xfrm>
          <a:prstGeom prst="line">
            <a:avLst/>
          </a:prstGeom>
        </p:spPr>
        <p:style>
          <a:lnRef idx="1">
            <a:schemeClr val="accent1"/>
          </a:lnRef>
          <a:fillRef idx="0">
            <a:schemeClr val="accent1"/>
          </a:fillRef>
          <a:effectRef idx="0">
            <a:schemeClr val="accent1"/>
          </a:effectRef>
          <a:fontRef idx="minor">
            <a:schemeClr val="tx1"/>
          </a:fontRef>
        </p:style>
      </p:cxnSp>
      <p:pic>
        <p:nvPicPr>
          <p:cNvPr id="49" name="Graphic 48" descr="Marker with solid fill">
            <a:extLst>
              <a:ext uri="{FF2B5EF4-FFF2-40B4-BE49-F238E27FC236}">
                <a16:creationId xmlns:a16="http://schemas.microsoft.com/office/drawing/2014/main" id="{EEE4374D-A646-9E9A-C3DB-14AFDB96878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3619411" y="422054"/>
            <a:ext cx="731520" cy="731520"/>
          </a:xfrm>
          <a:prstGeom prst="rect">
            <a:avLst/>
          </a:prstGeom>
        </p:spPr>
      </p:pic>
      <p:pic>
        <p:nvPicPr>
          <p:cNvPr id="53" name="Graphic 52" descr="Boardroom with solid fill">
            <a:extLst>
              <a:ext uri="{FF2B5EF4-FFF2-40B4-BE49-F238E27FC236}">
                <a16:creationId xmlns:a16="http://schemas.microsoft.com/office/drawing/2014/main" id="{F9117073-0512-D7BE-91CA-BECFA32DC9D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3883644" y="5299097"/>
            <a:ext cx="731520" cy="731520"/>
          </a:xfrm>
          <a:prstGeom prst="rect">
            <a:avLst/>
          </a:prstGeom>
        </p:spPr>
      </p:pic>
      <p:pic>
        <p:nvPicPr>
          <p:cNvPr id="55" name="Graphic 54" descr="Mop and bucket with solid fill">
            <a:extLst>
              <a:ext uri="{FF2B5EF4-FFF2-40B4-BE49-F238E27FC236}">
                <a16:creationId xmlns:a16="http://schemas.microsoft.com/office/drawing/2014/main" id="{CA8B9B11-473E-4B81-E63D-7070324DCB6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408633" y="3782694"/>
            <a:ext cx="731520" cy="731520"/>
          </a:xfrm>
          <a:prstGeom prst="rect">
            <a:avLst/>
          </a:prstGeom>
        </p:spPr>
      </p:pic>
      <p:pic>
        <p:nvPicPr>
          <p:cNvPr id="57" name="Graphic 56" descr="Immunity with solid fill">
            <a:extLst>
              <a:ext uri="{FF2B5EF4-FFF2-40B4-BE49-F238E27FC236}">
                <a16:creationId xmlns:a16="http://schemas.microsoft.com/office/drawing/2014/main" id="{C01E582F-4FF0-9063-CA1A-CF204896C6A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9026604" y="3880146"/>
            <a:ext cx="731520" cy="731520"/>
          </a:xfrm>
          <a:prstGeom prst="rect">
            <a:avLst/>
          </a:prstGeom>
        </p:spPr>
      </p:pic>
      <p:pic>
        <p:nvPicPr>
          <p:cNvPr id="59" name="Graphic 58" descr="Checklist with solid fill">
            <a:extLst>
              <a:ext uri="{FF2B5EF4-FFF2-40B4-BE49-F238E27FC236}">
                <a16:creationId xmlns:a16="http://schemas.microsoft.com/office/drawing/2014/main" id="{7FD94857-4481-291D-623B-26BFB2258889}"/>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7868213" y="5391294"/>
            <a:ext cx="731520" cy="731520"/>
          </a:xfrm>
          <a:prstGeom prst="rect">
            <a:avLst/>
          </a:prstGeom>
        </p:spPr>
      </p:pic>
      <p:cxnSp>
        <p:nvCxnSpPr>
          <p:cNvPr id="63" name="Straight Connector 62">
            <a:extLst>
              <a:ext uri="{FF2B5EF4-FFF2-40B4-BE49-F238E27FC236}">
                <a16:creationId xmlns:a16="http://schemas.microsoft.com/office/drawing/2014/main" id="{BB2F0660-0207-3439-F52E-8B97F5C561A8}"/>
              </a:ext>
            </a:extLst>
          </p:cNvPr>
          <p:cNvCxnSpPr>
            <a:cxnSpLocks/>
            <a:endCxn id="65" idx="6"/>
          </p:cNvCxnSpPr>
          <p:nvPr/>
        </p:nvCxnSpPr>
        <p:spPr>
          <a:xfrm flipH="1" flipV="1">
            <a:off x="3080488" y="2542599"/>
            <a:ext cx="1374237" cy="153748"/>
          </a:xfrm>
          <a:prstGeom prst="line">
            <a:avLst/>
          </a:prstGeom>
        </p:spPr>
        <p:style>
          <a:lnRef idx="1">
            <a:schemeClr val="accent1"/>
          </a:lnRef>
          <a:fillRef idx="0">
            <a:schemeClr val="accent1"/>
          </a:fillRef>
          <a:effectRef idx="0">
            <a:schemeClr val="accent1"/>
          </a:effectRef>
          <a:fontRef idx="minor">
            <a:schemeClr val="tx1"/>
          </a:fontRef>
        </p:style>
      </p:cxnSp>
      <p:sp>
        <p:nvSpPr>
          <p:cNvPr id="66" name="Rectangle: Rounded Corners 65">
            <a:extLst>
              <a:ext uri="{FF2B5EF4-FFF2-40B4-BE49-F238E27FC236}">
                <a16:creationId xmlns:a16="http://schemas.microsoft.com/office/drawing/2014/main" id="{7D3B4375-136F-EDD8-1EB0-16160646C675}"/>
              </a:ext>
            </a:extLst>
          </p:cNvPr>
          <p:cNvSpPr/>
          <p:nvPr/>
        </p:nvSpPr>
        <p:spPr>
          <a:xfrm>
            <a:off x="94760" y="2112934"/>
            <a:ext cx="2499360" cy="731520"/>
          </a:xfrm>
          <a:prstGeom prst="roundRect">
            <a:avLst/>
          </a:prstGeom>
          <a:solidFill>
            <a:schemeClr val="bg2"/>
          </a:solidFill>
          <a:ln>
            <a:solidFill>
              <a:schemeClr val="bg2"/>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b="1" dirty="0"/>
              <a:t>Resident </a:t>
            </a:r>
          </a:p>
          <a:p>
            <a:pPr algn="ctr"/>
            <a:r>
              <a:rPr lang="en-US" b="1" dirty="0"/>
              <a:t>transport </a:t>
            </a:r>
          </a:p>
        </p:txBody>
      </p:sp>
      <p:sp>
        <p:nvSpPr>
          <p:cNvPr id="65" name="Oval 64">
            <a:extLst>
              <a:ext uri="{FF2B5EF4-FFF2-40B4-BE49-F238E27FC236}">
                <a16:creationId xmlns:a16="http://schemas.microsoft.com/office/drawing/2014/main" id="{5B530D24-8F6C-024C-7C90-F698DB026B49}"/>
              </a:ext>
            </a:extLst>
          </p:cNvPr>
          <p:cNvSpPr/>
          <p:nvPr/>
        </p:nvSpPr>
        <p:spPr>
          <a:xfrm>
            <a:off x="2166088" y="2085399"/>
            <a:ext cx="914400" cy="914400"/>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cxnSp>
        <p:nvCxnSpPr>
          <p:cNvPr id="67" name="Straight Connector 66">
            <a:extLst>
              <a:ext uri="{FF2B5EF4-FFF2-40B4-BE49-F238E27FC236}">
                <a16:creationId xmlns:a16="http://schemas.microsoft.com/office/drawing/2014/main" id="{AC14A850-5C0B-C8F5-9240-C6FC51C038E8}"/>
              </a:ext>
            </a:extLst>
          </p:cNvPr>
          <p:cNvCxnSpPr>
            <a:cxnSpLocks/>
            <a:stCxn id="69" idx="2"/>
          </p:cNvCxnSpPr>
          <p:nvPr/>
        </p:nvCxnSpPr>
        <p:spPr>
          <a:xfrm flipH="1">
            <a:off x="7782185" y="2542599"/>
            <a:ext cx="1121546" cy="180220"/>
          </a:xfrm>
          <a:prstGeom prst="line">
            <a:avLst/>
          </a:prstGeom>
        </p:spPr>
        <p:style>
          <a:lnRef idx="1">
            <a:schemeClr val="accent1"/>
          </a:lnRef>
          <a:fillRef idx="0">
            <a:schemeClr val="accent1"/>
          </a:fillRef>
          <a:effectRef idx="0">
            <a:schemeClr val="accent1"/>
          </a:effectRef>
          <a:fontRef idx="minor">
            <a:schemeClr val="tx1"/>
          </a:fontRef>
        </p:style>
      </p:cxnSp>
      <p:sp>
        <p:nvSpPr>
          <p:cNvPr id="71" name="Rectangle: Rounded Corners 70">
            <a:extLst>
              <a:ext uri="{FF2B5EF4-FFF2-40B4-BE49-F238E27FC236}">
                <a16:creationId xmlns:a16="http://schemas.microsoft.com/office/drawing/2014/main" id="{C3DFC1EE-36AD-398E-13C1-9B500EEB1D95}"/>
              </a:ext>
            </a:extLst>
          </p:cNvPr>
          <p:cNvSpPr/>
          <p:nvPr/>
        </p:nvSpPr>
        <p:spPr>
          <a:xfrm>
            <a:off x="9580723" y="2150319"/>
            <a:ext cx="2499360" cy="731520"/>
          </a:xfrm>
          <a:prstGeom prst="roundRect">
            <a:avLst/>
          </a:prstGeom>
          <a:solidFill>
            <a:schemeClr val="accent1">
              <a:lumMod val="40000"/>
              <a:lumOff val="60000"/>
            </a:schemeClr>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b="1" dirty="0"/>
              <a:t>Interfacility transfer communication</a:t>
            </a:r>
          </a:p>
        </p:txBody>
      </p:sp>
      <p:sp>
        <p:nvSpPr>
          <p:cNvPr id="69" name="Oval 68">
            <a:extLst>
              <a:ext uri="{FF2B5EF4-FFF2-40B4-BE49-F238E27FC236}">
                <a16:creationId xmlns:a16="http://schemas.microsoft.com/office/drawing/2014/main" id="{F2B8B608-46C2-72D4-E4AB-ED94C161CD1F}"/>
              </a:ext>
            </a:extLst>
          </p:cNvPr>
          <p:cNvSpPr/>
          <p:nvPr/>
        </p:nvSpPr>
        <p:spPr>
          <a:xfrm>
            <a:off x="8903731" y="2085399"/>
            <a:ext cx="914400" cy="914400"/>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pic>
        <p:nvPicPr>
          <p:cNvPr id="73" name="Graphic 72" descr="Walk with solid fill">
            <a:extLst>
              <a:ext uri="{FF2B5EF4-FFF2-40B4-BE49-F238E27FC236}">
                <a16:creationId xmlns:a16="http://schemas.microsoft.com/office/drawing/2014/main" id="{B0690F85-0423-FA12-2203-2D497C84F7C9}"/>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2289356" y="2139019"/>
            <a:ext cx="731520" cy="731520"/>
          </a:xfrm>
          <a:prstGeom prst="rect">
            <a:avLst/>
          </a:prstGeom>
        </p:spPr>
      </p:pic>
      <p:pic>
        <p:nvPicPr>
          <p:cNvPr id="75" name="Graphic 74" descr="Stethoscope with solid fill">
            <a:extLst>
              <a:ext uri="{FF2B5EF4-FFF2-40B4-BE49-F238E27FC236}">
                <a16:creationId xmlns:a16="http://schemas.microsoft.com/office/drawing/2014/main" id="{1CE152FA-5C12-2180-8C0D-78CC9DB8516F}"/>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7832551" y="400913"/>
            <a:ext cx="731520" cy="731520"/>
          </a:xfrm>
          <a:prstGeom prst="rect">
            <a:avLst/>
          </a:prstGeom>
        </p:spPr>
      </p:pic>
      <p:pic>
        <p:nvPicPr>
          <p:cNvPr id="77" name="Graphic 76" descr="Chat with solid fill">
            <a:extLst>
              <a:ext uri="{FF2B5EF4-FFF2-40B4-BE49-F238E27FC236}">
                <a16:creationId xmlns:a16="http://schemas.microsoft.com/office/drawing/2014/main" id="{E3C5BD25-1259-CFDF-4D1A-CABBF555C95A}"/>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9012756" y="2215545"/>
            <a:ext cx="731520" cy="731520"/>
          </a:xfrm>
          <a:prstGeom prst="rect">
            <a:avLst/>
          </a:prstGeom>
        </p:spPr>
      </p:pic>
      <p:sp>
        <p:nvSpPr>
          <p:cNvPr id="97" name="TextBox 96">
            <a:extLst>
              <a:ext uri="{FF2B5EF4-FFF2-40B4-BE49-F238E27FC236}">
                <a16:creationId xmlns:a16="http://schemas.microsoft.com/office/drawing/2014/main" id="{28A4E3DE-A2DB-6C46-7B1E-0919481F69B2}"/>
              </a:ext>
            </a:extLst>
          </p:cNvPr>
          <p:cNvSpPr txBox="1"/>
          <p:nvPr/>
        </p:nvSpPr>
        <p:spPr>
          <a:xfrm>
            <a:off x="3031786" y="6549940"/>
            <a:ext cx="8381190" cy="369332"/>
          </a:xfrm>
          <a:prstGeom prst="rect">
            <a:avLst/>
          </a:prstGeom>
          <a:noFill/>
        </p:spPr>
        <p:txBody>
          <a:bodyPr wrap="square" rtlCol="0">
            <a:spAutoFit/>
          </a:bodyPr>
          <a:lstStyle/>
          <a:p>
            <a:r>
              <a:rPr lang="en-US" sz="900" b="1" dirty="0"/>
              <a:t>Sources: </a:t>
            </a:r>
            <a:r>
              <a:rPr lang="en-US" sz="900" dirty="0"/>
              <a:t>Greene, D. (2019). Transmission-Based Precautions. In APIC, </a:t>
            </a:r>
            <a:r>
              <a:rPr lang="en-US" sz="900" i="1" dirty="0"/>
              <a:t>Infection Prevention Guide to Long-Term Care </a:t>
            </a:r>
            <a:r>
              <a:rPr lang="en-US" sz="900" dirty="0"/>
              <a:t>(2</a:t>
            </a:r>
            <a:r>
              <a:rPr lang="en-US" sz="900" baseline="30000" dirty="0"/>
              <a:t>nd</a:t>
            </a:r>
            <a:r>
              <a:rPr lang="en-US" sz="900" dirty="0"/>
              <a:t> Edition). </a:t>
            </a:r>
          </a:p>
          <a:p>
            <a:r>
              <a:rPr lang="en-US" sz="900" dirty="0"/>
              <a:t>Behan, L et al. (2023). Standard and Transmission-Based Precautions. In </a:t>
            </a:r>
            <a:r>
              <a:rPr lang="en-US" sz="900" i="1" dirty="0"/>
              <a:t>The APIC Learning System for LTC-CIP.</a:t>
            </a:r>
          </a:p>
        </p:txBody>
      </p:sp>
      <p:sp>
        <p:nvSpPr>
          <p:cNvPr id="99" name="TextBox 98">
            <a:extLst>
              <a:ext uri="{FF2B5EF4-FFF2-40B4-BE49-F238E27FC236}">
                <a16:creationId xmlns:a16="http://schemas.microsoft.com/office/drawing/2014/main" id="{19B9765B-3058-6E68-21A9-5CAEA14A9FBD}"/>
              </a:ext>
            </a:extLst>
          </p:cNvPr>
          <p:cNvSpPr txBox="1"/>
          <p:nvPr/>
        </p:nvSpPr>
        <p:spPr>
          <a:xfrm>
            <a:off x="9938466" y="2979292"/>
            <a:ext cx="2059584" cy="523220"/>
          </a:xfrm>
          <a:prstGeom prst="rect">
            <a:avLst/>
          </a:prstGeom>
          <a:noFill/>
        </p:spPr>
        <p:txBody>
          <a:bodyPr wrap="square">
            <a:spAutoFit/>
          </a:bodyPr>
          <a:lstStyle/>
          <a:p>
            <a:pPr marL="285750" indent="-285750">
              <a:buFont typeface="Arial" panose="020B0604020202020204" pitchFamily="34" charset="0"/>
              <a:buChar char="•"/>
            </a:pPr>
            <a:r>
              <a:rPr lang="en-US" sz="1400" dirty="0">
                <a:hlinkClick r:id="rId19"/>
              </a:rPr>
              <a:t>CDC’s interfacility transfer form</a:t>
            </a:r>
            <a:endParaRPr lang="en-US" sz="1400" dirty="0"/>
          </a:p>
        </p:txBody>
      </p:sp>
      <p:sp>
        <p:nvSpPr>
          <p:cNvPr id="101" name="TextBox 100">
            <a:extLst>
              <a:ext uri="{FF2B5EF4-FFF2-40B4-BE49-F238E27FC236}">
                <a16:creationId xmlns:a16="http://schemas.microsoft.com/office/drawing/2014/main" id="{D836E997-938B-B5E2-4C23-A475622F11AC}"/>
              </a:ext>
            </a:extLst>
          </p:cNvPr>
          <p:cNvSpPr txBox="1"/>
          <p:nvPr/>
        </p:nvSpPr>
        <p:spPr>
          <a:xfrm>
            <a:off x="9546753" y="4670124"/>
            <a:ext cx="2328505" cy="738664"/>
          </a:xfrm>
          <a:prstGeom prst="rect">
            <a:avLst/>
          </a:prstGeom>
          <a:noFill/>
        </p:spPr>
        <p:txBody>
          <a:bodyPr wrap="square">
            <a:spAutoFit/>
          </a:bodyPr>
          <a:lstStyle/>
          <a:p>
            <a:pPr marL="285750" indent="-285750">
              <a:buFont typeface="Arial" panose="020B0604020202020204" pitchFamily="34" charset="0"/>
              <a:buChar char="•"/>
            </a:pPr>
            <a:r>
              <a:rPr lang="en-US" sz="1400" dirty="0">
                <a:hlinkClick r:id="rId20"/>
              </a:rPr>
              <a:t>Appendix A: Type and Duration of Precautions Recommended | CDC</a:t>
            </a:r>
            <a:endParaRPr lang="en-US" sz="1400" dirty="0"/>
          </a:p>
        </p:txBody>
      </p:sp>
      <p:sp>
        <p:nvSpPr>
          <p:cNvPr id="103" name="TextBox 102">
            <a:extLst>
              <a:ext uri="{FF2B5EF4-FFF2-40B4-BE49-F238E27FC236}">
                <a16:creationId xmlns:a16="http://schemas.microsoft.com/office/drawing/2014/main" id="{A929D7AD-4901-C343-A345-07B4998A10D6}"/>
              </a:ext>
            </a:extLst>
          </p:cNvPr>
          <p:cNvSpPr txBox="1"/>
          <p:nvPr/>
        </p:nvSpPr>
        <p:spPr>
          <a:xfrm>
            <a:off x="1383030" y="1188922"/>
            <a:ext cx="1697458" cy="738664"/>
          </a:xfrm>
          <a:prstGeom prst="rect">
            <a:avLst/>
          </a:prstGeom>
          <a:noFill/>
        </p:spPr>
        <p:txBody>
          <a:bodyPr wrap="square" rtlCol="0">
            <a:spAutoFit/>
          </a:bodyPr>
          <a:lstStyle/>
          <a:p>
            <a:pPr marL="285750" indent="-285750">
              <a:buFont typeface="Arial" panose="020B0604020202020204" pitchFamily="34" charset="0"/>
              <a:buChar char="•"/>
            </a:pPr>
            <a:r>
              <a:rPr lang="en-US" sz="1400" dirty="0"/>
              <a:t>Single room</a:t>
            </a:r>
          </a:p>
          <a:p>
            <a:pPr marL="285750" indent="-285750">
              <a:buFont typeface="Arial" panose="020B0604020202020204" pitchFamily="34" charset="0"/>
              <a:buChar char="•"/>
            </a:pPr>
            <a:r>
              <a:rPr lang="en-US" sz="1400" dirty="0"/>
              <a:t>Cohorting may be considered</a:t>
            </a:r>
          </a:p>
        </p:txBody>
      </p:sp>
      <p:sp>
        <p:nvSpPr>
          <p:cNvPr id="104" name="TextBox 103">
            <a:extLst>
              <a:ext uri="{FF2B5EF4-FFF2-40B4-BE49-F238E27FC236}">
                <a16:creationId xmlns:a16="http://schemas.microsoft.com/office/drawing/2014/main" id="{8BCE4015-339C-C994-4524-87F5F22B17D6}"/>
              </a:ext>
            </a:extLst>
          </p:cNvPr>
          <p:cNvSpPr txBox="1"/>
          <p:nvPr/>
        </p:nvSpPr>
        <p:spPr>
          <a:xfrm>
            <a:off x="214106" y="2917514"/>
            <a:ext cx="2298672" cy="738664"/>
          </a:xfrm>
          <a:prstGeom prst="rect">
            <a:avLst/>
          </a:prstGeom>
          <a:noFill/>
        </p:spPr>
        <p:txBody>
          <a:bodyPr wrap="square" rtlCol="0">
            <a:spAutoFit/>
          </a:bodyPr>
          <a:lstStyle/>
          <a:p>
            <a:pPr marL="285750" indent="-285750">
              <a:buFont typeface="Arial" panose="020B0604020202020204" pitchFamily="34" charset="0"/>
              <a:buChar char="•"/>
            </a:pPr>
            <a:r>
              <a:rPr lang="en-US" sz="1400" dirty="0"/>
              <a:t>Limit transport to medically necessary reasons</a:t>
            </a:r>
          </a:p>
        </p:txBody>
      </p:sp>
      <p:sp>
        <p:nvSpPr>
          <p:cNvPr id="105" name="TextBox 104">
            <a:extLst>
              <a:ext uri="{FF2B5EF4-FFF2-40B4-BE49-F238E27FC236}">
                <a16:creationId xmlns:a16="http://schemas.microsoft.com/office/drawing/2014/main" id="{B53847F8-0DE2-1C5E-19B7-2363E055987D}"/>
              </a:ext>
            </a:extLst>
          </p:cNvPr>
          <p:cNvSpPr txBox="1"/>
          <p:nvPr/>
        </p:nvSpPr>
        <p:spPr>
          <a:xfrm>
            <a:off x="235007" y="4630548"/>
            <a:ext cx="2636730" cy="738664"/>
          </a:xfrm>
          <a:prstGeom prst="rect">
            <a:avLst/>
          </a:prstGeom>
          <a:noFill/>
        </p:spPr>
        <p:txBody>
          <a:bodyPr wrap="square" rtlCol="0">
            <a:spAutoFit/>
          </a:bodyPr>
          <a:lstStyle/>
          <a:p>
            <a:pPr marL="285750" indent="-285750">
              <a:buFont typeface="Arial" panose="020B0604020202020204" pitchFamily="34" charset="0"/>
              <a:buChar char="•"/>
            </a:pPr>
            <a:r>
              <a:rPr lang="en-US" sz="1400" dirty="0"/>
              <a:t>Daily cleaning</a:t>
            </a:r>
          </a:p>
          <a:p>
            <a:pPr marL="285750" indent="-285750">
              <a:buFont typeface="Arial" panose="020B0604020202020204" pitchFamily="34" charset="0"/>
              <a:buChar char="•"/>
            </a:pPr>
            <a:r>
              <a:rPr lang="en-US" sz="1400" dirty="0"/>
              <a:t>Ensure disinfectant used is effective against pathogen </a:t>
            </a:r>
          </a:p>
        </p:txBody>
      </p:sp>
      <p:sp>
        <p:nvSpPr>
          <p:cNvPr id="106" name="TextBox 105">
            <a:extLst>
              <a:ext uri="{FF2B5EF4-FFF2-40B4-BE49-F238E27FC236}">
                <a16:creationId xmlns:a16="http://schemas.microsoft.com/office/drawing/2014/main" id="{6D5A6460-CC4B-C8E1-9307-58F7CBF7AE04}"/>
              </a:ext>
            </a:extLst>
          </p:cNvPr>
          <p:cNvSpPr txBox="1"/>
          <p:nvPr/>
        </p:nvSpPr>
        <p:spPr>
          <a:xfrm>
            <a:off x="8961286" y="1205294"/>
            <a:ext cx="2392513" cy="738664"/>
          </a:xfrm>
          <a:prstGeom prst="rect">
            <a:avLst/>
          </a:prstGeom>
          <a:noFill/>
        </p:spPr>
        <p:txBody>
          <a:bodyPr wrap="square" rtlCol="0">
            <a:spAutoFit/>
          </a:bodyPr>
          <a:lstStyle/>
          <a:p>
            <a:pPr marL="285750" indent="-285750">
              <a:buFont typeface="Arial" panose="020B0604020202020204" pitchFamily="34" charset="0"/>
              <a:buChar char="•"/>
            </a:pPr>
            <a:r>
              <a:rPr lang="en-US" sz="1400" dirty="0"/>
              <a:t>Dedicated equipment or ensure disinfected before another resident use </a:t>
            </a:r>
          </a:p>
        </p:txBody>
      </p:sp>
      <p:sp>
        <p:nvSpPr>
          <p:cNvPr id="107" name="TextBox 106">
            <a:extLst>
              <a:ext uri="{FF2B5EF4-FFF2-40B4-BE49-F238E27FC236}">
                <a16:creationId xmlns:a16="http://schemas.microsoft.com/office/drawing/2014/main" id="{3537043F-F888-C548-532F-A98FF6DDDCC5}"/>
              </a:ext>
            </a:extLst>
          </p:cNvPr>
          <p:cNvSpPr txBox="1"/>
          <p:nvPr/>
        </p:nvSpPr>
        <p:spPr>
          <a:xfrm>
            <a:off x="1461940" y="6050707"/>
            <a:ext cx="2841071" cy="738664"/>
          </a:xfrm>
          <a:prstGeom prst="rect">
            <a:avLst/>
          </a:prstGeom>
          <a:noFill/>
        </p:spPr>
        <p:txBody>
          <a:bodyPr wrap="square" rtlCol="0">
            <a:spAutoFit/>
          </a:bodyPr>
          <a:lstStyle/>
          <a:p>
            <a:pPr marL="285750" indent="-285750">
              <a:buFont typeface="Arial" panose="020B0604020202020204" pitchFamily="34" charset="0"/>
              <a:buChar char="•"/>
            </a:pPr>
            <a:r>
              <a:rPr lang="en-US" sz="1400" dirty="0"/>
              <a:t>Visitors should be </a:t>
            </a:r>
            <a:r>
              <a:rPr lang="en-US" sz="1400" dirty="0">
                <a:effectLst/>
              </a:rPr>
              <a:t>educated on pathogen, risks for transmission and PPE</a:t>
            </a:r>
            <a:endParaRPr lang="en-US" sz="1400" dirty="0"/>
          </a:p>
        </p:txBody>
      </p:sp>
      <p:sp>
        <p:nvSpPr>
          <p:cNvPr id="108" name="TextBox 107">
            <a:extLst>
              <a:ext uri="{FF2B5EF4-FFF2-40B4-BE49-F238E27FC236}">
                <a16:creationId xmlns:a16="http://schemas.microsoft.com/office/drawing/2014/main" id="{8957668C-2D10-B092-642C-CB39DD1529BF}"/>
              </a:ext>
            </a:extLst>
          </p:cNvPr>
          <p:cNvSpPr txBox="1"/>
          <p:nvPr/>
        </p:nvSpPr>
        <p:spPr>
          <a:xfrm>
            <a:off x="8354689" y="6044064"/>
            <a:ext cx="2392513" cy="523220"/>
          </a:xfrm>
          <a:prstGeom prst="rect">
            <a:avLst/>
          </a:prstGeom>
          <a:noFill/>
        </p:spPr>
        <p:txBody>
          <a:bodyPr wrap="square" rtlCol="0">
            <a:spAutoFit/>
          </a:bodyPr>
          <a:lstStyle/>
          <a:p>
            <a:pPr marL="285750" indent="-285750">
              <a:buFont typeface="Arial" panose="020B0604020202020204" pitchFamily="34" charset="0"/>
              <a:buChar char="•"/>
            </a:pPr>
            <a:r>
              <a:rPr lang="en-US" sz="1400" dirty="0"/>
              <a:t>Used to identify strengths and gaps in practice</a:t>
            </a:r>
          </a:p>
        </p:txBody>
      </p:sp>
    </p:spTree>
    <p:extLst>
      <p:ext uri="{BB962C8B-B14F-4D97-AF65-F5344CB8AC3E}">
        <p14:creationId xmlns:p14="http://schemas.microsoft.com/office/powerpoint/2010/main" val="652036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Jigsaw puzzles in plastic figures">
            <a:extLst>
              <a:ext uri="{FF2B5EF4-FFF2-40B4-BE49-F238E27FC236}">
                <a16:creationId xmlns:a16="http://schemas.microsoft.com/office/drawing/2014/main" id="{3FFA2158-F8EF-2BD2-F449-68CE171F8261}"/>
              </a:ext>
            </a:extLst>
          </p:cNvPr>
          <p:cNvPicPr>
            <a:picLocks noChangeAspect="1"/>
          </p:cNvPicPr>
          <p:nvPr/>
        </p:nvPicPr>
        <p:blipFill rotWithShape="1">
          <a:blip r:embed="rId3">
            <a:extLst>
              <a:ext uri="{28A0092B-C50C-407E-A947-70E740481C1C}">
                <a14:useLocalDpi xmlns:a14="http://schemas.microsoft.com/office/drawing/2010/main" val="0"/>
              </a:ext>
            </a:extLst>
          </a:blip>
          <a:srcRect l="2359"/>
          <a:stretch/>
        </p:blipFill>
        <p:spPr>
          <a:xfrm>
            <a:off x="1" y="10"/>
            <a:ext cx="9669642" cy="6857990"/>
          </a:xfrm>
          <a:prstGeom prst="rect">
            <a:avLst/>
          </a:prstGeom>
        </p:spPr>
      </p:pic>
      <p:sp>
        <p:nvSpPr>
          <p:cNvPr id="14" name="Rectangle 13">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B40B1E89-EE2F-3BC4-0926-983C867F18E3}"/>
              </a:ext>
            </a:extLst>
          </p:cNvPr>
          <p:cNvSpPr>
            <a:spLocks noGrp="1"/>
          </p:cNvSpPr>
          <p:nvPr>
            <p:ph type="title"/>
          </p:nvPr>
        </p:nvSpPr>
        <p:spPr>
          <a:xfrm>
            <a:off x="8511572" y="227522"/>
            <a:ext cx="3445765" cy="3692028"/>
          </a:xfrm>
          <a:noFill/>
        </p:spPr>
        <p:txBody>
          <a:bodyPr vert="horz" lIns="91440" tIns="45720" rIns="91440" bIns="45720" rtlCol="0" anchor="b">
            <a:normAutofit/>
          </a:bodyPr>
          <a:lstStyle/>
          <a:p>
            <a:r>
              <a:rPr lang="en-US" sz="4800" dirty="0"/>
              <a:t>Application activity</a:t>
            </a:r>
          </a:p>
        </p:txBody>
      </p:sp>
      <p:sp>
        <p:nvSpPr>
          <p:cNvPr id="5" name="Text Placeholder 4">
            <a:extLst>
              <a:ext uri="{FF2B5EF4-FFF2-40B4-BE49-F238E27FC236}">
                <a16:creationId xmlns:a16="http://schemas.microsoft.com/office/drawing/2014/main" id="{78FED827-B7A1-844E-F8F5-0363E6528F7C}"/>
              </a:ext>
            </a:extLst>
          </p:cNvPr>
          <p:cNvSpPr>
            <a:spLocks noGrp="1"/>
          </p:cNvSpPr>
          <p:nvPr>
            <p:ph type="body" idx="1"/>
          </p:nvPr>
        </p:nvSpPr>
        <p:spPr>
          <a:xfrm>
            <a:off x="8511571" y="3919550"/>
            <a:ext cx="3445766" cy="2938440"/>
          </a:xfrm>
          <a:noFill/>
        </p:spPr>
        <p:txBody>
          <a:bodyPr vert="horz" lIns="91440" tIns="45720" rIns="91440" bIns="45720" rtlCol="0">
            <a:normAutofit lnSpcReduction="10000"/>
          </a:bodyPr>
          <a:lstStyle/>
          <a:p>
            <a:r>
              <a:rPr lang="en-US" dirty="0">
                <a:solidFill>
                  <a:schemeClr val="tx1"/>
                </a:solidFill>
              </a:rPr>
              <a:t>Group together the correct:</a:t>
            </a:r>
          </a:p>
          <a:p>
            <a:pPr marL="342900" indent="-342900">
              <a:buFont typeface="Arial" panose="020B0604020202020204" pitchFamily="34" charset="0"/>
              <a:buChar char="•"/>
            </a:pPr>
            <a:r>
              <a:rPr lang="en-US" dirty="0">
                <a:solidFill>
                  <a:schemeClr val="tx1"/>
                </a:solidFill>
              </a:rPr>
              <a:t>Scenario</a:t>
            </a:r>
          </a:p>
          <a:p>
            <a:pPr marL="342900" indent="-342900">
              <a:buFont typeface="Arial" panose="020B0604020202020204" pitchFamily="34" charset="0"/>
              <a:buChar char="•"/>
            </a:pPr>
            <a:r>
              <a:rPr lang="en-US" dirty="0">
                <a:solidFill>
                  <a:schemeClr val="tx1"/>
                </a:solidFill>
              </a:rPr>
              <a:t>Mode of transmission</a:t>
            </a:r>
          </a:p>
          <a:p>
            <a:pPr marL="342900" indent="-342900">
              <a:buFont typeface="Arial" panose="020B0604020202020204" pitchFamily="34" charset="0"/>
              <a:buChar char="•"/>
            </a:pPr>
            <a:r>
              <a:rPr lang="en-US" dirty="0">
                <a:solidFill>
                  <a:schemeClr val="tx1"/>
                </a:solidFill>
              </a:rPr>
              <a:t>Precautions </a:t>
            </a:r>
          </a:p>
          <a:p>
            <a:pPr marL="342900" indent="-342900">
              <a:buFont typeface="Arial" panose="020B0604020202020204" pitchFamily="34" charset="0"/>
              <a:buChar char="•"/>
            </a:pPr>
            <a:r>
              <a:rPr lang="en-US" dirty="0">
                <a:solidFill>
                  <a:schemeClr val="tx1"/>
                </a:solidFill>
              </a:rPr>
              <a:t>PPE</a:t>
            </a:r>
          </a:p>
          <a:p>
            <a:pPr marL="342900" indent="-342900">
              <a:buFont typeface="Arial" panose="020B0604020202020204" pitchFamily="34" charset="0"/>
              <a:buChar char="•"/>
            </a:pPr>
            <a:r>
              <a:rPr lang="en-US" dirty="0">
                <a:solidFill>
                  <a:schemeClr val="tx1"/>
                </a:solidFill>
              </a:rPr>
              <a:t>Resident condition</a:t>
            </a:r>
          </a:p>
        </p:txBody>
      </p:sp>
      <p:sp>
        <p:nvSpPr>
          <p:cNvPr id="2" name="Slide Number Placeholder 1">
            <a:extLst>
              <a:ext uri="{FF2B5EF4-FFF2-40B4-BE49-F238E27FC236}">
                <a16:creationId xmlns:a16="http://schemas.microsoft.com/office/drawing/2014/main" id="{51BEFF47-54BE-7A9A-B402-01DCEC76FF68}"/>
              </a:ext>
            </a:extLst>
          </p:cNvPr>
          <p:cNvSpPr>
            <a:spLocks noGrp="1"/>
          </p:cNvSpPr>
          <p:nvPr>
            <p:ph type="sldNum" sz="quarter" idx="12"/>
          </p:nvPr>
        </p:nvSpPr>
        <p:spPr/>
        <p:txBody>
          <a:bodyPr/>
          <a:lstStyle/>
          <a:p>
            <a:fld id="{2D8F6137-44E2-4FFF-B6E0-720968525C04}" type="slidenum">
              <a:rPr lang="en-US" smtClean="0"/>
              <a:t>53</a:t>
            </a:fld>
            <a:endParaRPr lang="en-US" dirty="0"/>
          </a:p>
        </p:txBody>
      </p:sp>
    </p:spTree>
    <p:extLst>
      <p:ext uri="{BB962C8B-B14F-4D97-AF65-F5344CB8AC3E}">
        <p14:creationId xmlns:p14="http://schemas.microsoft.com/office/powerpoint/2010/main" val="841699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55D1B25-B8F3-A9FD-D796-5BDC70ACC339}"/>
              </a:ext>
            </a:extLst>
          </p:cNvPr>
          <p:cNvSpPr/>
          <p:nvPr/>
        </p:nvSpPr>
        <p:spPr>
          <a:xfrm>
            <a:off x="5044439" y="231956"/>
            <a:ext cx="2103120" cy="106452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mj-lt"/>
              </a:rPr>
              <a:t>PRECAUTIONS</a:t>
            </a:r>
          </a:p>
        </p:txBody>
      </p:sp>
      <p:sp>
        <p:nvSpPr>
          <p:cNvPr id="3" name="Rectangle 2">
            <a:extLst>
              <a:ext uri="{FF2B5EF4-FFF2-40B4-BE49-F238E27FC236}">
                <a16:creationId xmlns:a16="http://schemas.microsoft.com/office/drawing/2014/main" id="{5DDA2A44-E6D2-F172-7313-76A2FEDE6847}"/>
              </a:ext>
            </a:extLst>
          </p:cNvPr>
          <p:cNvSpPr/>
          <p:nvPr/>
        </p:nvSpPr>
        <p:spPr>
          <a:xfrm>
            <a:off x="2601832" y="255414"/>
            <a:ext cx="2103120" cy="106452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mj-lt"/>
              </a:rPr>
              <a:t>TRANSMISSION</a:t>
            </a:r>
          </a:p>
        </p:txBody>
      </p:sp>
      <p:sp>
        <p:nvSpPr>
          <p:cNvPr id="4" name="Rectangle 3">
            <a:extLst>
              <a:ext uri="{FF2B5EF4-FFF2-40B4-BE49-F238E27FC236}">
                <a16:creationId xmlns:a16="http://schemas.microsoft.com/office/drawing/2014/main" id="{70B9C4C1-F5E1-7CB0-E0EC-EA6FB37E18DD}"/>
              </a:ext>
            </a:extLst>
          </p:cNvPr>
          <p:cNvSpPr/>
          <p:nvPr/>
        </p:nvSpPr>
        <p:spPr>
          <a:xfrm>
            <a:off x="7411756" y="255414"/>
            <a:ext cx="2103120" cy="106452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mj-lt"/>
              </a:rPr>
              <a:t>PPE</a:t>
            </a:r>
          </a:p>
        </p:txBody>
      </p:sp>
      <p:sp>
        <p:nvSpPr>
          <p:cNvPr id="5" name="Rectangle 4">
            <a:extLst>
              <a:ext uri="{FF2B5EF4-FFF2-40B4-BE49-F238E27FC236}">
                <a16:creationId xmlns:a16="http://schemas.microsoft.com/office/drawing/2014/main" id="{8D370CAF-3A15-C386-C520-84A2685E1361}"/>
              </a:ext>
            </a:extLst>
          </p:cNvPr>
          <p:cNvSpPr/>
          <p:nvPr/>
        </p:nvSpPr>
        <p:spPr>
          <a:xfrm>
            <a:off x="237357" y="231956"/>
            <a:ext cx="2103120" cy="106452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mj-lt"/>
              </a:rPr>
              <a:t>SCENARIO</a:t>
            </a:r>
          </a:p>
        </p:txBody>
      </p:sp>
      <p:sp>
        <p:nvSpPr>
          <p:cNvPr id="6" name="Rectangle 5">
            <a:extLst>
              <a:ext uri="{FF2B5EF4-FFF2-40B4-BE49-F238E27FC236}">
                <a16:creationId xmlns:a16="http://schemas.microsoft.com/office/drawing/2014/main" id="{94C16E79-1118-9B99-8976-9C2DBB2731C8}"/>
              </a:ext>
            </a:extLst>
          </p:cNvPr>
          <p:cNvSpPr/>
          <p:nvPr/>
        </p:nvSpPr>
        <p:spPr>
          <a:xfrm>
            <a:off x="2651190" y="5452207"/>
            <a:ext cx="2103120" cy="1064526"/>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Direct contact with resident or indirect contact via resident’s environment</a:t>
            </a:r>
          </a:p>
        </p:txBody>
      </p:sp>
      <p:sp>
        <p:nvSpPr>
          <p:cNvPr id="7" name="Rectangle 6">
            <a:extLst>
              <a:ext uri="{FF2B5EF4-FFF2-40B4-BE49-F238E27FC236}">
                <a16:creationId xmlns:a16="http://schemas.microsoft.com/office/drawing/2014/main" id="{D13AB3F3-32B1-1E60-DBFB-630240DF2529}"/>
              </a:ext>
            </a:extLst>
          </p:cNvPr>
          <p:cNvSpPr/>
          <p:nvPr/>
        </p:nvSpPr>
        <p:spPr>
          <a:xfrm>
            <a:off x="2651190" y="4095945"/>
            <a:ext cx="2103120" cy="1064526"/>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r>
              <a:rPr lang="en-US" sz="1600" dirty="0"/>
              <a:t>Large molecules spread by coughing, sneezing, or talking</a:t>
            </a:r>
          </a:p>
        </p:txBody>
      </p:sp>
      <p:sp>
        <p:nvSpPr>
          <p:cNvPr id="8" name="Rectangle 7">
            <a:extLst>
              <a:ext uri="{FF2B5EF4-FFF2-40B4-BE49-F238E27FC236}">
                <a16:creationId xmlns:a16="http://schemas.microsoft.com/office/drawing/2014/main" id="{3786E992-3687-8023-487D-7F0FB934888B}"/>
              </a:ext>
            </a:extLst>
          </p:cNvPr>
          <p:cNvSpPr/>
          <p:nvPr/>
        </p:nvSpPr>
        <p:spPr>
          <a:xfrm>
            <a:off x="2604674" y="2823984"/>
            <a:ext cx="2103120" cy="1064526"/>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r>
              <a:rPr lang="en-US" sz="1600" dirty="0"/>
              <a:t>Direct contact with resident or indirect contact via resident’s environment</a:t>
            </a:r>
          </a:p>
        </p:txBody>
      </p:sp>
      <p:sp>
        <p:nvSpPr>
          <p:cNvPr id="9" name="Rectangle 8">
            <a:extLst>
              <a:ext uri="{FF2B5EF4-FFF2-40B4-BE49-F238E27FC236}">
                <a16:creationId xmlns:a16="http://schemas.microsoft.com/office/drawing/2014/main" id="{1FCFE3A8-314F-F063-3B5B-33153683BDD4}"/>
              </a:ext>
            </a:extLst>
          </p:cNvPr>
          <p:cNvSpPr/>
          <p:nvPr/>
        </p:nvSpPr>
        <p:spPr>
          <a:xfrm>
            <a:off x="2601832" y="1554742"/>
            <a:ext cx="2103120" cy="1064526"/>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r>
              <a:rPr lang="en-US" sz="1600" dirty="0"/>
              <a:t>Small infectious germs that stay suspended in the air</a:t>
            </a:r>
          </a:p>
        </p:txBody>
      </p:sp>
      <p:sp>
        <p:nvSpPr>
          <p:cNvPr id="10" name="Rectangle 9">
            <a:extLst>
              <a:ext uri="{FF2B5EF4-FFF2-40B4-BE49-F238E27FC236}">
                <a16:creationId xmlns:a16="http://schemas.microsoft.com/office/drawing/2014/main" id="{18961393-AC8B-754C-0F60-12EE648300DF}"/>
              </a:ext>
            </a:extLst>
          </p:cNvPr>
          <p:cNvSpPr/>
          <p:nvPr/>
        </p:nvSpPr>
        <p:spPr>
          <a:xfrm>
            <a:off x="7411756" y="4095945"/>
            <a:ext cx="2103120" cy="1064526"/>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Gown and gloves with all high-contact resident care activities</a:t>
            </a:r>
          </a:p>
        </p:txBody>
      </p:sp>
      <p:sp>
        <p:nvSpPr>
          <p:cNvPr id="11" name="Rectangle 10">
            <a:extLst>
              <a:ext uri="{FF2B5EF4-FFF2-40B4-BE49-F238E27FC236}">
                <a16:creationId xmlns:a16="http://schemas.microsoft.com/office/drawing/2014/main" id="{F203B1E5-7728-FAED-54F9-96E4830CB3A4}"/>
              </a:ext>
            </a:extLst>
          </p:cNvPr>
          <p:cNvSpPr/>
          <p:nvPr/>
        </p:nvSpPr>
        <p:spPr>
          <a:xfrm>
            <a:off x="7411756" y="2818501"/>
            <a:ext cx="2103120" cy="1064526"/>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Gown and gloves with all resident care activities</a:t>
            </a:r>
          </a:p>
        </p:txBody>
      </p:sp>
      <p:sp>
        <p:nvSpPr>
          <p:cNvPr id="12" name="Rectangle 11">
            <a:extLst>
              <a:ext uri="{FF2B5EF4-FFF2-40B4-BE49-F238E27FC236}">
                <a16:creationId xmlns:a16="http://schemas.microsoft.com/office/drawing/2014/main" id="{6BB1772E-CEC3-84D0-C7F8-5C292AF6BBD2}"/>
              </a:ext>
            </a:extLst>
          </p:cNvPr>
          <p:cNvSpPr/>
          <p:nvPr/>
        </p:nvSpPr>
        <p:spPr>
          <a:xfrm>
            <a:off x="9851522" y="2823984"/>
            <a:ext cx="2103120" cy="1064526"/>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indent="0" algn="ctr">
              <a:buFont typeface="Arial" panose="020B0604020202020204" pitchFamily="34" charset="0"/>
              <a:buNone/>
            </a:pPr>
            <a:r>
              <a:rPr lang="en-US" sz="1600" dirty="0"/>
              <a:t>C. </a:t>
            </a:r>
            <a:r>
              <a:rPr lang="en-US" sz="1600" i="1" dirty="0"/>
              <a:t>difficile</a:t>
            </a:r>
          </a:p>
        </p:txBody>
      </p:sp>
      <p:sp>
        <p:nvSpPr>
          <p:cNvPr id="13" name="Rectangle 12">
            <a:extLst>
              <a:ext uri="{FF2B5EF4-FFF2-40B4-BE49-F238E27FC236}">
                <a16:creationId xmlns:a16="http://schemas.microsoft.com/office/drawing/2014/main" id="{1CA9D0EE-EC77-7821-B8A5-D51B7E573861}"/>
              </a:ext>
            </a:extLst>
          </p:cNvPr>
          <p:cNvSpPr/>
          <p:nvPr/>
        </p:nvSpPr>
        <p:spPr>
          <a:xfrm>
            <a:off x="7411756" y="1523891"/>
            <a:ext cx="2103120" cy="1064526"/>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r>
              <a:rPr lang="en-US" sz="1600" dirty="0"/>
              <a:t>Surgical/medical mask and eye protection</a:t>
            </a:r>
          </a:p>
        </p:txBody>
      </p:sp>
      <p:sp>
        <p:nvSpPr>
          <p:cNvPr id="14" name="Rectangle 13">
            <a:extLst>
              <a:ext uri="{FF2B5EF4-FFF2-40B4-BE49-F238E27FC236}">
                <a16:creationId xmlns:a16="http://schemas.microsoft.com/office/drawing/2014/main" id="{6653FBDA-BE02-8359-CFCA-9774D798FD6F}"/>
              </a:ext>
            </a:extLst>
          </p:cNvPr>
          <p:cNvSpPr/>
          <p:nvPr/>
        </p:nvSpPr>
        <p:spPr>
          <a:xfrm>
            <a:off x="9851523" y="1515186"/>
            <a:ext cx="2103120" cy="1064526"/>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dirty="0"/>
              <a:t>Influenza</a:t>
            </a:r>
          </a:p>
        </p:txBody>
      </p:sp>
      <p:sp>
        <p:nvSpPr>
          <p:cNvPr id="15" name="Rectangle 14">
            <a:extLst>
              <a:ext uri="{FF2B5EF4-FFF2-40B4-BE49-F238E27FC236}">
                <a16:creationId xmlns:a16="http://schemas.microsoft.com/office/drawing/2014/main" id="{9246BE82-B8C4-B109-2FDD-5FB434A8C65E}"/>
              </a:ext>
            </a:extLst>
          </p:cNvPr>
          <p:cNvSpPr/>
          <p:nvPr/>
        </p:nvSpPr>
        <p:spPr>
          <a:xfrm>
            <a:off x="9851522" y="5466140"/>
            <a:ext cx="2103120" cy="1064526"/>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dirty="0"/>
              <a:t>A positive </a:t>
            </a:r>
            <a:r>
              <a:rPr lang="en-US" sz="1600" i="1" dirty="0"/>
              <a:t>Klebsiella pneumoniae </a:t>
            </a:r>
            <a:r>
              <a:rPr lang="en-US" sz="1600" dirty="0"/>
              <a:t>carbapenemase (KPC) lab result, an MDRO </a:t>
            </a:r>
          </a:p>
        </p:txBody>
      </p:sp>
      <p:sp>
        <p:nvSpPr>
          <p:cNvPr id="16" name="Rectangle 15">
            <a:extLst>
              <a:ext uri="{FF2B5EF4-FFF2-40B4-BE49-F238E27FC236}">
                <a16:creationId xmlns:a16="http://schemas.microsoft.com/office/drawing/2014/main" id="{7E7236CE-7F13-3036-7221-2F0F26812BFE}"/>
              </a:ext>
            </a:extLst>
          </p:cNvPr>
          <p:cNvSpPr/>
          <p:nvPr/>
        </p:nvSpPr>
        <p:spPr>
          <a:xfrm>
            <a:off x="7411756" y="5452207"/>
            <a:ext cx="2103120" cy="1064526"/>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r>
              <a:rPr lang="en-US" sz="1600" dirty="0"/>
              <a:t>Fit-tested N95 or higher-level respirator</a:t>
            </a:r>
          </a:p>
        </p:txBody>
      </p:sp>
      <p:sp>
        <p:nvSpPr>
          <p:cNvPr id="17" name="Rectangle 16">
            <a:extLst>
              <a:ext uri="{FF2B5EF4-FFF2-40B4-BE49-F238E27FC236}">
                <a16:creationId xmlns:a16="http://schemas.microsoft.com/office/drawing/2014/main" id="{5A1AF541-43F9-A0E0-936D-35E248203DE3}"/>
              </a:ext>
            </a:extLst>
          </p:cNvPr>
          <p:cNvSpPr/>
          <p:nvPr/>
        </p:nvSpPr>
        <p:spPr>
          <a:xfrm>
            <a:off x="9851522" y="4073290"/>
            <a:ext cx="2103120" cy="1064526"/>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dirty="0"/>
              <a:t>Pulmonary tuberculosis</a:t>
            </a:r>
          </a:p>
        </p:txBody>
      </p:sp>
      <p:sp>
        <p:nvSpPr>
          <p:cNvPr id="18" name="Rectangle 17">
            <a:extLst>
              <a:ext uri="{FF2B5EF4-FFF2-40B4-BE49-F238E27FC236}">
                <a16:creationId xmlns:a16="http://schemas.microsoft.com/office/drawing/2014/main" id="{CDB18D64-3D8A-C408-06E5-10FE7C17D449}"/>
              </a:ext>
            </a:extLst>
          </p:cNvPr>
          <p:cNvSpPr/>
          <p:nvPr/>
        </p:nvSpPr>
        <p:spPr>
          <a:xfrm>
            <a:off x="5041599" y="1515186"/>
            <a:ext cx="2103120" cy="1064526"/>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dirty="0"/>
              <a:t>Contact</a:t>
            </a:r>
          </a:p>
        </p:txBody>
      </p:sp>
      <p:sp>
        <p:nvSpPr>
          <p:cNvPr id="19" name="Rectangle 18">
            <a:extLst>
              <a:ext uri="{FF2B5EF4-FFF2-40B4-BE49-F238E27FC236}">
                <a16:creationId xmlns:a16="http://schemas.microsoft.com/office/drawing/2014/main" id="{894EE725-2F97-FCF7-55F0-FA60681ADDAC}"/>
              </a:ext>
            </a:extLst>
          </p:cNvPr>
          <p:cNvSpPr/>
          <p:nvPr/>
        </p:nvSpPr>
        <p:spPr>
          <a:xfrm>
            <a:off x="5041599" y="2833207"/>
            <a:ext cx="2103120" cy="1064526"/>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dirty="0"/>
              <a:t>Droplet</a:t>
            </a:r>
          </a:p>
        </p:txBody>
      </p:sp>
      <p:sp>
        <p:nvSpPr>
          <p:cNvPr id="20" name="Rectangle 19">
            <a:extLst>
              <a:ext uri="{FF2B5EF4-FFF2-40B4-BE49-F238E27FC236}">
                <a16:creationId xmlns:a16="http://schemas.microsoft.com/office/drawing/2014/main" id="{EF9D2700-A90C-0F4B-8660-5B538A16F476}"/>
              </a:ext>
            </a:extLst>
          </p:cNvPr>
          <p:cNvSpPr/>
          <p:nvPr/>
        </p:nvSpPr>
        <p:spPr>
          <a:xfrm>
            <a:off x="5041598" y="4073290"/>
            <a:ext cx="2103120" cy="1064526"/>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dirty="0"/>
              <a:t>Airborne</a:t>
            </a:r>
          </a:p>
        </p:txBody>
      </p:sp>
      <p:sp>
        <p:nvSpPr>
          <p:cNvPr id="21" name="Rectangle 20">
            <a:extLst>
              <a:ext uri="{FF2B5EF4-FFF2-40B4-BE49-F238E27FC236}">
                <a16:creationId xmlns:a16="http://schemas.microsoft.com/office/drawing/2014/main" id="{3C733551-5593-2E44-1CFC-5F6FF8227CB0}"/>
              </a:ext>
            </a:extLst>
          </p:cNvPr>
          <p:cNvSpPr/>
          <p:nvPr/>
        </p:nvSpPr>
        <p:spPr>
          <a:xfrm>
            <a:off x="5061576" y="5452207"/>
            <a:ext cx="2103120" cy="1064526"/>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dirty="0"/>
              <a:t>Enhanced-barrier</a:t>
            </a:r>
          </a:p>
        </p:txBody>
      </p:sp>
      <p:sp>
        <p:nvSpPr>
          <p:cNvPr id="22" name="Slide Number Placeholder 21">
            <a:extLst>
              <a:ext uri="{FF2B5EF4-FFF2-40B4-BE49-F238E27FC236}">
                <a16:creationId xmlns:a16="http://schemas.microsoft.com/office/drawing/2014/main" id="{E783BD11-E73C-05EF-C649-9F3BC0F0F593}"/>
              </a:ext>
            </a:extLst>
          </p:cNvPr>
          <p:cNvSpPr>
            <a:spLocks noGrp="1"/>
          </p:cNvSpPr>
          <p:nvPr>
            <p:ph type="sldNum" sz="quarter" idx="12"/>
          </p:nvPr>
        </p:nvSpPr>
        <p:spPr/>
        <p:txBody>
          <a:bodyPr/>
          <a:lstStyle/>
          <a:p>
            <a:fld id="{2D8F6137-44E2-4FFF-B6E0-720968525C04}" type="slidenum">
              <a:rPr lang="en-US" smtClean="0"/>
              <a:t>54</a:t>
            </a:fld>
            <a:endParaRPr lang="en-US" dirty="0"/>
          </a:p>
        </p:txBody>
      </p:sp>
      <p:sp>
        <p:nvSpPr>
          <p:cNvPr id="33" name="Rectangle 32">
            <a:extLst>
              <a:ext uri="{FF2B5EF4-FFF2-40B4-BE49-F238E27FC236}">
                <a16:creationId xmlns:a16="http://schemas.microsoft.com/office/drawing/2014/main" id="{247FA759-60E4-DCC3-92FD-AB73F7440038}"/>
              </a:ext>
            </a:extLst>
          </p:cNvPr>
          <p:cNvSpPr/>
          <p:nvPr/>
        </p:nvSpPr>
        <p:spPr>
          <a:xfrm>
            <a:off x="9851523" y="256283"/>
            <a:ext cx="2103120" cy="106452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mj-lt"/>
              </a:rPr>
              <a:t>CONDITION</a:t>
            </a:r>
          </a:p>
        </p:txBody>
      </p:sp>
      <p:sp>
        <p:nvSpPr>
          <p:cNvPr id="34" name="Rectangle 33">
            <a:extLst>
              <a:ext uri="{FF2B5EF4-FFF2-40B4-BE49-F238E27FC236}">
                <a16:creationId xmlns:a16="http://schemas.microsoft.com/office/drawing/2014/main" id="{D505E527-80CB-3629-C113-466BB46FD418}"/>
              </a:ext>
            </a:extLst>
          </p:cNvPr>
          <p:cNvSpPr/>
          <p:nvPr/>
        </p:nvSpPr>
        <p:spPr>
          <a:xfrm>
            <a:off x="237357" y="2811474"/>
            <a:ext cx="2103120" cy="1064526"/>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indent="0">
              <a:buFont typeface="Arial" panose="020B0604020202020204" pitchFamily="34" charset="0"/>
              <a:buNone/>
            </a:pPr>
            <a:r>
              <a:rPr lang="en-US" sz="1600" dirty="0"/>
              <a:t>Eileen, sudden onset of fever, cough, stuffy nose and sore throat</a:t>
            </a:r>
          </a:p>
        </p:txBody>
      </p:sp>
      <p:sp>
        <p:nvSpPr>
          <p:cNvPr id="35" name="Rectangle 34">
            <a:extLst>
              <a:ext uri="{FF2B5EF4-FFF2-40B4-BE49-F238E27FC236}">
                <a16:creationId xmlns:a16="http://schemas.microsoft.com/office/drawing/2014/main" id="{35DCAF69-BDC1-AAE6-D53E-2BE7A1B26457}"/>
              </a:ext>
            </a:extLst>
          </p:cNvPr>
          <p:cNvSpPr/>
          <p:nvPr/>
        </p:nvSpPr>
        <p:spPr>
          <a:xfrm>
            <a:off x="237357" y="1523891"/>
            <a:ext cx="2103120" cy="1064526"/>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r>
              <a:rPr lang="en-US" sz="1600" dirty="0"/>
              <a:t>Charles, sudden onset of diarrhea, unable to control stool</a:t>
            </a:r>
          </a:p>
        </p:txBody>
      </p:sp>
      <p:sp>
        <p:nvSpPr>
          <p:cNvPr id="36" name="Rectangle 35">
            <a:extLst>
              <a:ext uri="{FF2B5EF4-FFF2-40B4-BE49-F238E27FC236}">
                <a16:creationId xmlns:a16="http://schemas.microsoft.com/office/drawing/2014/main" id="{1D9A8DD2-CE69-3600-CE22-8E7D39C008EE}"/>
              </a:ext>
            </a:extLst>
          </p:cNvPr>
          <p:cNvSpPr/>
          <p:nvPr/>
        </p:nvSpPr>
        <p:spPr>
          <a:xfrm>
            <a:off x="237357" y="5466140"/>
            <a:ext cx="2103120" cy="1064526"/>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r>
              <a:rPr lang="en-US" sz="1400" dirty="0"/>
              <a:t>Richard, persistent cough for the last 4 weeks, travel to Indonesia 3 months ago, positive TB test </a:t>
            </a:r>
          </a:p>
        </p:txBody>
      </p:sp>
      <p:sp>
        <p:nvSpPr>
          <p:cNvPr id="37" name="Rectangle 36">
            <a:extLst>
              <a:ext uri="{FF2B5EF4-FFF2-40B4-BE49-F238E27FC236}">
                <a16:creationId xmlns:a16="http://schemas.microsoft.com/office/drawing/2014/main" id="{18E23AC7-5125-A505-6B01-7A89BDDC038F}"/>
              </a:ext>
            </a:extLst>
          </p:cNvPr>
          <p:cNvSpPr/>
          <p:nvPr/>
        </p:nvSpPr>
        <p:spPr>
          <a:xfrm>
            <a:off x="237357" y="4127973"/>
            <a:ext cx="2103120" cy="1064526"/>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r>
              <a:rPr lang="en-US" sz="1400" dirty="0"/>
              <a:t>Barbara, history of diabetes, worsening foot ulcer that appears infected but can be covered and contained.</a:t>
            </a:r>
          </a:p>
        </p:txBody>
      </p:sp>
    </p:spTree>
    <p:extLst>
      <p:ext uri="{BB962C8B-B14F-4D97-AF65-F5344CB8AC3E}">
        <p14:creationId xmlns:p14="http://schemas.microsoft.com/office/powerpoint/2010/main" val="3044559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55D1B25-B8F3-A9FD-D796-5BDC70ACC339}"/>
              </a:ext>
            </a:extLst>
          </p:cNvPr>
          <p:cNvSpPr/>
          <p:nvPr/>
        </p:nvSpPr>
        <p:spPr>
          <a:xfrm>
            <a:off x="5044439" y="231956"/>
            <a:ext cx="2103120" cy="106452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mj-lt"/>
              </a:rPr>
              <a:t>PRECAUTIONS</a:t>
            </a:r>
          </a:p>
        </p:txBody>
      </p:sp>
      <p:sp>
        <p:nvSpPr>
          <p:cNvPr id="3" name="Rectangle 2">
            <a:extLst>
              <a:ext uri="{FF2B5EF4-FFF2-40B4-BE49-F238E27FC236}">
                <a16:creationId xmlns:a16="http://schemas.microsoft.com/office/drawing/2014/main" id="{5DDA2A44-E6D2-F172-7313-76A2FEDE6847}"/>
              </a:ext>
            </a:extLst>
          </p:cNvPr>
          <p:cNvSpPr/>
          <p:nvPr/>
        </p:nvSpPr>
        <p:spPr>
          <a:xfrm>
            <a:off x="2601832" y="255414"/>
            <a:ext cx="2103120" cy="106452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mj-lt"/>
              </a:rPr>
              <a:t>TRANSMISSION</a:t>
            </a:r>
          </a:p>
        </p:txBody>
      </p:sp>
      <p:sp>
        <p:nvSpPr>
          <p:cNvPr id="4" name="Rectangle 3">
            <a:extLst>
              <a:ext uri="{FF2B5EF4-FFF2-40B4-BE49-F238E27FC236}">
                <a16:creationId xmlns:a16="http://schemas.microsoft.com/office/drawing/2014/main" id="{70B9C4C1-F5E1-7CB0-E0EC-EA6FB37E18DD}"/>
              </a:ext>
            </a:extLst>
          </p:cNvPr>
          <p:cNvSpPr/>
          <p:nvPr/>
        </p:nvSpPr>
        <p:spPr>
          <a:xfrm>
            <a:off x="7411756" y="255414"/>
            <a:ext cx="2103120" cy="106452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mj-lt"/>
              </a:rPr>
              <a:t>PPE</a:t>
            </a:r>
          </a:p>
        </p:txBody>
      </p:sp>
      <p:sp>
        <p:nvSpPr>
          <p:cNvPr id="5" name="Rectangle 4">
            <a:extLst>
              <a:ext uri="{FF2B5EF4-FFF2-40B4-BE49-F238E27FC236}">
                <a16:creationId xmlns:a16="http://schemas.microsoft.com/office/drawing/2014/main" id="{8D370CAF-3A15-C386-C520-84A2685E1361}"/>
              </a:ext>
            </a:extLst>
          </p:cNvPr>
          <p:cNvSpPr/>
          <p:nvPr/>
        </p:nvSpPr>
        <p:spPr>
          <a:xfrm>
            <a:off x="237357" y="231956"/>
            <a:ext cx="2103120" cy="106452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mj-lt"/>
              </a:rPr>
              <a:t>SCENARIO</a:t>
            </a:r>
          </a:p>
        </p:txBody>
      </p:sp>
      <p:sp>
        <p:nvSpPr>
          <p:cNvPr id="6" name="Rectangle 5">
            <a:extLst>
              <a:ext uri="{FF2B5EF4-FFF2-40B4-BE49-F238E27FC236}">
                <a16:creationId xmlns:a16="http://schemas.microsoft.com/office/drawing/2014/main" id="{94C16E79-1118-9B99-8976-9C2DBB2731C8}"/>
              </a:ext>
            </a:extLst>
          </p:cNvPr>
          <p:cNvSpPr/>
          <p:nvPr/>
        </p:nvSpPr>
        <p:spPr>
          <a:xfrm>
            <a:off x="2651190" y="5452207"/>
            <a:ext cx="2103120" cy="1064526"/>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Direct contact with resident or indirect contact via resident’s environment</a:t>
            </a:r>
          </a:p>
        </p:txBody>
      </p:sp>
      <p:sp>
        <p:nvSpPr>
          <p:cNvPr id="7" name="Rectangle 6">
            <a:extLst>
              <a:ext uri="{FF2B5EF4-FFF2-40B4-BE49-F238E27FC236}">
                <a16:creationId xmlns:a16="http://schemas.microsoft.com/office/drawing/2014/main" id="{D13AB3F3-32B1-1E60-DBFB-630240DF2529}"/>
              </a:ext>
            </a:extLst>
          </p:cNvPr>
          <p:cNvSpPr/>
          <p:nvPr/>
        </p:nvSpPr>
        <p:spPr>
          <a:xfrm>
            <a:off x="2651190" y="4095945"/>
            <a:ext cx="2103120" cy="1064526"/>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r>
              <a:rPr lang="en-US" sz="1600" dirty="0"/>
              <a:t>Large molecules spread by coughing, sneezing, or talking</a:t>
            </a:r>
          </a:p>
        </p:txBody>
      </p:sp>
      <p:sp>
        <p:nvSpPr>
          <p:cNvPr id="8" name="Rectangle 7">
            <a:extLst>
              <a:ext uri="{FF2B5EF4-FFF2-40B4-BE49-F238E27FC236}">
                <a16:creationId xmlns:a16="http://schemas.microsoft.com/office/drawing/2014/main" id="{3786E992-3687-8023-487D-7F0FB934888B}"/>
              </a:ext>
            </a:extLst>
          </p:cNvPr>
          <p:cNvSpPr/>
          <p:nvPr/>
        </p:nvSpPr>
        <p:spPr>
          <a:xfrm>
            <a:off x="2604674" y="2823984"/>
            <a:ext cx="2103120" cy="1064526"/>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r>
              <a:rPr lang="en-US" sz="1600" dirty="0"/>
              <a:t>Direct contact with resident or indirect contact via resident’s environment</a:t>
            </a:r>
          </a:p>
        </p:txBody>
      </p:sp>
      <p:sp>
        <p:nvSpPr>
          <p:cNvPr id="9" name="Rectangle 8">
            <a:extLst>
              <a:ext uri="{FF2B5EF4-FFF2-40B4-BE49-F238E27FC236}">
                <a16:creationId xmlns:a16="http://schemas.microsoft.com/office/drawing/2014/main" id="{1FCFE3A8-314F-F063-3B5B-33153683BDD4}"/>
              </a:ext>
            </a:extLst>
          </p:cNvPr>
          <p:cNvSpPr/>
          <p:nvPr/>
        </p:nvSpPr>
        <p:spPr>
          <a:xfrm>
            <a:off x="2601832" y="1554742"/>
            <a:ext cx="2103120" cy="1064526"/>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r>
              <a:rPr lang="en-US" sz="1600" dirty="0"/>
              <a:t>Small infectious germs that stay suspended in the air</a:t>
            </a:r>
          </a:p>
        </p:txBody>
      </p:sp>
      <p:sp>
        <p:nvSpPr>
          <p:cNvPr id="10" name="Rectangle 9">
            <a:extLst>
              <a:ext uri="{FF2B5EF4-FFF2-40B4-BE49-F238E27FC236}">
                <a16:creationId xmlns:a16="http://schemas.microsoft.com/office/drawing/2014/main" id="{18961393-AC8B-754C-0F60-12EE648300DF}"/>
              </a:ext>
            </a:extLst>
          </p:cNvPr>
          <p:cNvSpPr/>
          <p:nvPr/>
        </p:nvSpPr>
        <p:spPr>
          <a:xfrm>
            <a:off x="7411756" y="4095945"/>
            <a:ext cx="2103120" cy="1064526"/>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Gown and gloves with all high-contact resident care activities</a:t>
            </a:r>
          </a:p>
        </p:txBody>
      </p:sp>
      <p:sp>
        <p:nvSpPr>
          <p:cNvPr id="11" name="Rectangle 10">
            <a:extLst>
              <a:ext uri="{FF2B5EF4-FFF2-40B4-BE49-F238E27FC236}">
                <a16:creationId xmlns:a16="http://schemas.microsoft.com/office/drawing/2014/main" id="{F203B1E5-7728-FAED-54F9-96E4830CB3A4}"/>
              </a:ext>
            </a:extLst>
          </p:cNvPr>
          <p:cNvSpPr/>
          <p:nvPr/>
        </p:nvSpPr>
        <p:spPr>
          <a:xfrm>
            <a:off x="7411756" y="2818501"/>
            <a:ext cx="2103120" cy="1064526"/>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Gown and gloves with all resident care activities</a:t>
            </a:r>
          </a:p>
        </p:txBody>
      </p:sp>
      <p:sp>
        <p:nvSpPr>
          <p:cNvPr id="12" name="Rectangle 11">
            <a:extLst>
              <a:ext uri="{FF2B5EF4-FFF2-40B4-BE49-F238E27FC236}">
                <a16:creationId xmlns:a16="http://schemas.microsoft.com/office/drawing/2014/main" id="{6BB1772E-CEC3-84D0-C7F8-5C292AF6BBD2}"/>
              </a:ext>
            </a:extLst>
          </p:cNvPr>
          <p:cNvSpPr/>
          <p:nvPr/>
        </p:nvSpPr>
        <p:spPr>
          <a:xfrm>
            <a:off x="9851522" y="2823984"/>
            <a:ext cx="2103120" cy="1064526"/>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indent="0" algn="ctr">
              <a:buFont typeface="Arial" panose="020B0604020202020204" pitchFamily="34" charset="0"/>
              <a:buNone/>
            </a:pPr>
            <a:r>
              <a:rPr lang="en-US" sz="1600" dirty="0"/>
              <a:t>C. </a:t>
            </a:r>
            <a:r>
              <a:rPr lang="en-US" sz="1600" i="1" dirty="0"/>
              <a:t>difficile</a:t>
            </a:r>
          </a:p>
        </p:txBody>
      </p:sp>
      <p:sp>
        <p:nvSpPr>
          <p:cNvPr id="13" name="Rectangle 12">
            <a:extLst>
              <a:ext uri="{FF2B5EF4-FFF2-40B4-BE49-F238E27FC236}">
                <a16:creationId xmlns:a16="http://schemas.microsoft.com/office/drawing/2014/main" id="{1CA9D0EE-EC77-7821-B8A5-D51B7E573861}"/>
              </a:ext>
            </a:extLst>
          </p:cNvPr>
          <p:cNvSpPr/>
          <p:nvPr/>
        </p:nvSpPr>
        <p:spPr>
          <a:xfrm>
            <a:off x="7411756" y="1523891"/>
            <a:ext cx="2103120" cy="1064526"/>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r>
              <a:rPr lang="en-US" sz="1600" dirty="0"/>
              <a:t>Surgical/medical mask and eye protection</a:t>
            </a:r>
          </a:p>
        </p:txBody>
      </p:sp>
      <p:sp>
        <p:nvSpPr>
          <p:cNvPr id="14" name="Rectangle 13">
            <a:extLst>
              <a:ext uri="{FF2B5EF4-FFF2-40B4-BE49-F238E27FC236}">
                <a16:creationId xmlns:a16="http://schemas.microsoft.com/office/drawing/2014/main" id="{6653FBDA-BE02-8359-CFCA-9774D798FD6F}"/>
              </a:ext>
            </a:extLst>
          </p:cNvPr>
          <p:cNvSpPr/>
          <p:nvPr/>
        </p:nvSpPr>
        <p:spPr>
          <a:xfrm>
            <a:off x="9851523" y="1515186"/>
            <a:ext cx="2103120" cy="1064526"/>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dirty="0"/>
              <a:t>Influenza</a:t>
            </a:r>
          </a:p>
        </p:txBody>
      </p:sp>
      <p:sp>
        <p:nvSpPr>
          <p:cNvPr id="15" name="Rectangle 14">
            <a:extLst>
              <a:ext uri="{FF2B5EF4-FFF2-40B4-BE49-F238E27FC236}">
                <a16:creationId xmlns:a16="http://schemas.microsoft.com/office/drawing/2014/main" id="{9246BE82-B8C4-B109-2FDD-5FB434A8C65E}"/>
              </a:ext>
            </a:extLst>
          </p:cNvPr>
          <p:cNvSpPr/>
          <p:nvPr/>
        </p:nvSpPr>
        <p:spPr>
          <a:xfrm>
            <a:off x="9851522" y="5466140"/>
            <a:ext cx="2103120" cy="1064526"/>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dirty="0"/>
              <a:t>A positive </a:t>
            </a:r>
            <a:r>
              <a:rPr lang="en-US" sz="1600" i="1" dirty="0"/>
              <a:t>Klebsiella pneumoniae </a:t>
            </a:r>
            <a:r>
              <a:rPr lang="en-US" sz="1600" dirty="0"/>
              <a:t>carbapenemase (KPC) lab result, an MDRO </a:t>
            </a:r>
          </a:p>
        </p:txBody>
      </p:sp>
      <p:sp>
        <p:nvSpPr>
          <p:cNvPr id="16" name="Rectangle 15">
            <a:extLst>
              <a:ext uri="{FF2B5EF4-FFF2-40B4-BE49-F238E27FC236}">
                <a16:creationId xmlns:a16="http://schemas.microsoft.com/office/drawing/2014/main" id="{7E7236CE-7F13-3036-7221-2F0F26812BFE}"/>
              </a:ext>
            </a:extLst>
          </p:cNvPr>
          <p:cNvSpPr/>
          <p:nvPr/>
        </p:nvSpPr>
        <p:spPr>
          <a:xfrm>
            <a:off x="7411756" y="5452207"/>
            <a:ext cx="2103120" cy="1064526"/>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r>
              <a:rPr lang="en-US" sz="1600" dirty="0"/>
              <a:t>Fit-tested N95 or higher-level respirator</a:t>
            </a:r>
          </a:p>
        </p:txBody>
      </p:sp>
      <p:sp>
        <p:nvSpPr>
          <p:cNvPr id="17" name="Rectangle 16">
            <a:extLst>
              <a:ext uri="{FF2B5EF4-FFF2-40B4-BE49-F238E27FC236}">
                <a16:creationId xmlns:a16="http://schemas.microsoft.com/office/drawing/2014/main" id="{5A1AF541-43F9-A0E0-936D-35E248203DE3}"/>
              </a:ext>
            </a:extLst>
          </p:cNvPr>
          <p:cNvSpPr/>
          <p:nvPr/>
        </p:nvSpPr>
        <p:spPr>
          <a:xfrm>
            <a:off x="9851522" y="4073290"/>
            <a:ext cx="2103120" cy="1064526"/>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dirty="0"/>
              <a:t>Pulmonary tuberculosis</a:t>
            </a:r>
          </a:p>
        </p:txBody>
      </p:sp>
      <p:sp>
        <p:nvSpPr>
          <p:cNvPr id="18" name="Rectangle 17">
            <a:extLst>
              <a:ext uri="{FF2B5EF4-FFF2-40B4-BE49-F238E27FC236}">
                <a16:creationId xmlns:a16="http://schemas.microsoft.com/office/drawing/2014/main" id="{CDB18D64-3D8A-C408-06E5-10FE7C17D449}"/>
              </a:ext>
            </a:extLst>
          </p:cNvPr>
          <p:cNvSpPr/>
          <p:nvPr/>
        </p:nvSpPr>
        <p:spPr>
          <a:xfrm>
            <a:off x="5041599" y="1515186"/>
            <a:ext cx="2103120" cy="1064526"/>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600" dirty="0"/>
              <a:t>Contact</a:t>
            </a:r>
          </a:p>
        </p:txBody>
      </p:sp>
      <p:sp>
        <p:nvSpPr>
          <p:cNvPr id="19" name="Rectangle 18">
            <a:extLst>
              <a:ext uri="{FF2B5EF4-FFF2-40B4-BE49-F238E27FC236}">
                <a16:creationId xmlns:a16="http://schemas.microsoft.com/office/drawing/2014/main" id="{894EE725-2F97-FCF7-55F0-FA60681ADDAC}"/>
              </a:ext>
            </a:extLst>
          </p:cNvPr>
          <p:cNvSpPr/>
          <p:nvPr/>
        </p:nvSpPr>
        <p:spPr>
          <a:xfrm>
            <a:off x="5041599" y="2833207"/>
            <a:ext cx="2103120" cy="1064526"/>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dirty="0"/>
              <a:t>Droplet</a:t>
            </a:r>
          </a:p>
        </p:txBody>
      </p:sp>
      <p:sp>
        <p:nvSpPr>
          <p:cNvPr id="20" name="Rectangle 19">
            <a:extLst>
              <a:ext uri="{FF2B5EF4-FFF2-40B4-BE49-F238E27FC236}">
                <a16:creationId xmlns:a16="http://schemas.microsoft.com/office/drawing/2014/main" id="{EF9D2700-A90C-0F4B-8660-5B538A16F476}"/>
              </a:ext>
            </a:extLst>
          </p:cNvPr>
          <p:cNvSpPr/>
          <p:nvPr/>
        </p:nvSpPr>
        <p:spPr>
          <a:xfrm>
            <a:off x="5041598" y="4073290"/>
            <a:ext cx="2103120" cy="1064526"/>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dirty="0"/>
              <a:t>Airborne</a:t>
            </a:r>
          </a:p>
        </p:txBody>
      </p:sp>
      <p:sp>
        <p:nvSpPr>
          <p:cNvPr id="21" name="Rectangle 20">
            <a:extLst>
              <a:ext uri="{FF2B5EF4-FFF2-40B4-BE49-F238E27FC236}">
                <a16:creationId xmlns:a16="http://schemas.microsoft.com/office/drawing/2014/main" id="{3C733551-5593-2E44-1CFC-5F6FF8227CB0}"/>
              </a:ext>
            </a:extLst>
          </p:cNvPr>
          <p:cNvSpPr/>
          <p:nvPr/>
        </p:nvSpPr>
        <p:spPr>
          <a:xfrm>
            <a:off x="5061576" y="5452207"/>
            <a:ext cx="2103120" cy="1064526"/>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dirty="0"/>
              <a:t>Enhanced-barrier</a:t>
            </a:r>
          </a:p>
        </p:txBody>
      </p:sp>
      <p:sp>
        <p:nvSpPr>
          <p:cNvPr id="22" name="Slide Number Placeholder 21">
            <a:extLst>
              <a:ext uri="{FF2B5EF4-FFF2-40B4-BE49-F238E27FC236}">
                <a16:creationId xmlns:a16="http://schemas.microsoft.com/office/drawing/2014/main" id="{E783BD11-E73C-05EF-C649-9F3BC0F0F593}"/>
              </a:ext>
            </a:extLst>
          </p:cNvPr>
          <p:cNvSpPr>
            <a:spLocks noGrp="1"/>
          </p:cNvSpPr>
          <p:nvPr>
            <p:ph type="sldNum" sz="quarter" idx="12"/>
          </p:nvPr>
        </p:nvSpPr>
        <p:spPr/>
        <p:txBody>
          <a:bodyPr/>
          <a:lstStyle/>
          <a:p>
            <a:fld id="{2D8F6137-44E2-4FFF-B6E0-720968525C04}" type="slidenum">
              <a:rPr lang="en-US" smtClean="0"/>
              <a:t>55</a:t>
            </a:fld>
            <a:endParaRPr lang="en-US" dirty="0"/>
          </a:p>
        </p:txBody>
      </p:sp>
      <p:sp>
        <p:nvSpPr>
          <p:cNvPr id="33" name="Rectangle 32">
            <a:extLst>
              <a:ext uri="{FF2B5EF4-FFF2-40B4-BE49-F238E27FC236}">
                <a16:creationId xmlns:a16="http://schemas.microsoft.com/office/drawing/2014/main" id="{247FA759-60E4-DCC3-92FD-AB73F7440038}"/>
              </a:ext>
            </a:extLst>
          </p:cNvPr>
          <p:cNvSpPr/>
          <p:nvPr/>
        </p:nvSpPr>
        <p:spPr>
          <a:xfrm>
            <a:off x="9851523" y="256283"/>
            <a:ext cx="2103120" cy="106452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mj-lt"/>
              </a:rPr>
              <a:t>CONDITION</a:t>
            </a:r>
          </a:p>
        </p:txBody>
      </p:sp>
      <p:sp>
        <p:nvSpPr>
          <p:cNvPr id="34" name="Rectangle 33">
            <a:extLst>
              <a:ext uri="{FF2B5EF4-FFF2-40B4-BE49-F238E27FC236}">
                <a16:creationId xmlns:a16="http://schemas.microsoft.com/office/drawing/2014/main" id="{D505E527-80CB-3629-C113-466BB46FD418}"/>
              </a:ext>
            </a:extLst>
          </p:cNvPr>
          <p:cNvSpPr/>
          <p:nvPr/>
        </p:nvSpPr>
        <p:spPr>
          <a:xfrm>
            <a:off x="237357" y="2811474"/>
            <a:ext cx="2103120" cy="1064526"/>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indent="0">
              <a:buFont typeface="Arial" panose="020B0604020202020204" pitchFamily="34" charset="0"/>
              <a:buNone/>
            </a:pPr>
            <a:r>
              <a:rPr lang="en-US" sz="1600" dirty="0"/>
              <a:t>Eileen, sudden onset of fever, cough, stuffy nose and sore throat</a:t>
            </a:r>
          </a:p>
        </p:txBody>
      </p:sp>
      <p:sp>
        <p:nvSpPr>
          <p:cNvPr id="35" name="Rectangle 34">
            <a:extLst>
              <a:ext uri="{FF2B5EF4-FFF2-40B4-BE49-F238E27FC236}">
                <a16:creationId xmlns:a16="http://schemas.microsoft.com/office/drawing/2014/main" id="{35DCAF69-BDC1-AAE6-D53E-2BE7A1B26457}"/>
              </a:ext>
            </a:extLst>
          </p:cNvPr>
          <p:cNvSpPr/>
          <p:nvPr/>
        </p:nvSpPr>
        <p:spPr>
          <a:xfrm>
            <a:off x="237357" y="1523891"/>
            <a:ext cx="2103120" cy="1064526"/>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r>
              <a:rPr lang="en-US" sz="1600" dirty="0"/>
              <a:t>Charles, sudden onset of diarrhea, unable to control stool</a:t>
            </a:r>
          </a:p>
        </p:txBody>
      </p:sp>
      <p:sp>
        <p:nvSpPr>
          <p:cNvPr id="36" name="Rectangle 35">
            <a:extLst>
              <a:ext uri="{FF2B5EF4-FFF2-40B4-BE49-F238E27FC236}">
                <a16:creationId xmlns:a16="http://schemas.microsoft.com/office/drawing/2014/main" id="{1D9A8DD2-CE69-3600-CE22-8E7D39C008EE}"/>
              </a:ext>
            </a:extLst>
          </p:cNvPr>
          <p:cNvSpPr/>
          <p:nvPr/>
        </p:nvSpPr>
        <p:spPr>
          <a:xfrm>
            <a:off x="237357" y="5466140"/>
            <a:ext cx="2103120" cy="1064526"/>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r>
              <a:rPr lang="en-US" sz="1400" dirty="0"/>
              <a:t>Richard, persistent cough for the last 4 weeks, travel to Indonesia 3 months ago, positive TB test </a:t>
            </a:r>
          </a:p>
        </p:txBody>
      </p:sp>
      <p:sp>
        <p:nvSpPr>
          <p:cNvPr id="37" name="Rectangle 36">
            <a:extLst>
              <a:ext uri="{FF2B5EF4-FFF2-40B4-BE49-F238E27FC236}">
                <a16:creationId xmlns:a16="http://schemas.microsoft.com/office/drawing/2014/main" id="{18E23AC7-5125-A505-6B01-7A89BDDC038F}"/>
              </a:ext>
            </a:extLst>
          </p:cNvPr>
          <p:cNvSpPr/>
          <p:nvPr/>
        </p:nvSpPr>
        <p:spPr>
          <a:xfrm>
            <a:off x="231674" y="4073290"/>
            <a:ext cx="2103120" cy="1064526"/>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r>
              <a:rPr lang="en-US" sz="1400" dirty="0"/>
              <a:t>Barbara, history of diabetes, worsening foot ulcer that appears infected but can be covered and contained.</a:t>
            </a:r>
          </a:p>
        </p:txBody>
      </p:sp>
    </p:spTree>
    <p:extLst>
      <p:ext uri="{BB962C8B-B14F-4D97-AF65-F5344CB8AC3E}">
        <p14:creationId xmlns:p14="http://schemas.microsoft.com/office/powerpoint/2010/main" val="2983914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55D1B25-B8F3-A9FD-D796-5BDC70ACC339}"/>
              </a:ext>
            </a:extLst>
          </p:cNvPr>
          <p:cNvSpPr/>
          <p:nvPr/>
        </p:nvSpPr>
        <p:spPr>
          <a:xfrm>
            <a:off x="5044439" y="231956"/>
            <a:ext cx="2103120" cy="106452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mj-lt"/>
              </a:rPr>
              <a:t>PRECAUTIONS</a:t>
            </a:r>
          </a:p>
        </p:txBody>
      </p:sp>
      <p:sp>
        <p:nvSpPr>
          <p:cNvPr id="3" name="Rectangle 2">
            <a:extLst>
              <a:ext uri="{FF2B5EF4-FFF2-40B4-BE49-F238E27FC236}">
                <a16:creationId xmlns:a16="http://schemas.microsoft.com/office/drawing/2014/main" id="{5DDA2A44-E6D2-F172-7313-76A2FEDE6847}"/>
              </a:ext>
            </a:extLst>
          </p:cNvPr>
          <p:cNvSpPr/>
          <p:nvPr/>
        </p:nvSpPr>
        <p:spPr>
          <a:xfrm>
            <a:off x="2601832" y="255414"/>
            <a:ext cx="2103120" cy="106452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mj-lt"/>
              </a:rPr>
              <a:t>TRANSMISSION</a:t>
            </a:r>
          </a:p>
        </p:txBody>
      </p:sp>
      <p:sp>
        <p:nvSpPr>
          <p:cNvPr id="4" name="Rectangle 3">
            <a:extLst>
              <a:ext uri="{FF2B5EF4-FFF2-40B4-BE49-F238E27FC236}">
                <a16:creationId xmlns:a16="http://schemas.microsoft.com/office/drawing/2014/main" id="{70B9C4C1-F5E1-7CB0-E0EC-EA6FB37E18DD}"/>
              </a:ext>
            </a:extLst>
          </p:cNvPr>
          <p:cNvSpPr/>
          <p:nvPr/>
        </p:nvSpPr>
        <p:spPr>
          <a:xfrm>
            <a:off x="7411756" y="255414"/>
            <a:ext cx="2103120" cy="106452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mj-lt"/>
              </a:rPr>
              <a:t>PPE</a:t>
            </a:r>
          </a:p>
        </p:txBody>
      </p:sp>
      <p:sp>
        <p:nvSpPr>
          <p:cNvPr id="5" name="Rectangle 4">
            <a:extLst>
              <a:ext uri="{FF2B5EF4-FFF2-40B4-BE49-F238E27FC236}">
                <a16:creationId xmlns:a16="http://schemas.microsoft.com/office/drawing/2014/main" id="{8D370CAF-3A15-C386-C520-84A2685E1361}"/>
              </a:ext>
            </a:extLst>
          </p:cNvPr>
          <p:cNvSpPr/>
          <p:nvPr/>
        </p:nvSpPr>
        <p:spPr>
          <a:xfrm>
            <a:off x="237357" y="231956"/>
            <a:ext cx="2103120" cy="106452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mj-lt"/>
              </a:rPr>
              <a:t>SCENARIO</a:t>
            </a:r>
          </a:p>
        </p:txBody>
      </p:sp>
      <p:sp>
        <p:nvSpPr>
          <p:cNvPr id="6" name="Rectangle 5">
            <a:extLst>
              <a:ext uri="{FF2B5EF4-FFF2-40B4-BE49-F238E27FC236}">
                <a16:creationId xmlns:a16="http://schemas.microsoft.com/office/drawing/2014/main" id="{94C16E79-1118-9B99-8976-9C2DBB2731C8}"/>
              </a:ext>
            </a:extLst>
          </p:cNvPr>
          <p:cNvSpPr/>
          <p:nvPr/>
        </p:nvSpPr>
        <p:spPr>
          <a:xfrm>
            <a:off x="2651190" y="5452207"/>
            <a:ext cx="2103120" cy="1064526"/>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Direct contact with resident or indirect contact via resident’s environment</a:t>
            </a:r>
          </a:p>
        </p:txBody>
      </p:sp>
      <p:sp>
        <p:nvSpPr>
          <p:cNvPr id="7" name="Rectangle 6">
            <a:extLst>
              <a:ext uri="{FF2B5EF4-FFF2-40B4-BE49-F238E27FC236}">
                <a16:creationId xmlns:a16="http://schemas.microsoft.com/office/drawing/2014/main" id="{D13AB3F3-32B1-1E60-DBFB-630240DF2529}"/>
              </a:ext>
            </a:extLst>
          </p:cNvPr>
          <p:cNvSpPr/>
          <p:nvPr/>
        </p:nvSpPr>
        <p:spPr>
          <a:xfrm>
            <a:off x="2651190" y="4095945"/>
            <a:ext cx="2103120" cy="1064526"/>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r>
              <a:rPr lang="en-US" sz="1600" dirty="0"/>
              <a:t>Large molecules spread by coughing, sneezing, or talking</a:t>
            </a:r>
          </a:p>
        </p:txBody>
      </p:sp>
      <p:sp>
        <p:nvSpPr>
          <p:cNvPr id="8" name="Rectangle 7">
            <a:extLst>
              <a:ext uri="{FF2B5EF4-FFF2-40B4-BE49-F238E27FC236}">
                <a16:creationId xmlns:a16="http://schemas.microsoft.com/office/drawing/2014/main" id="{3786E992-3687-8023-487D-7F0FB934888B}"/>
              </a:ext>
            </a:extLst>
          </p:cNvPr>
          <p:cNvSpPr/>
          <p:nvPr/>
        </p:nvSpPr>
        <p:spPr>
          <a:xfrm>
            <a:off x="2604674" y="2823984"/>
            <a:ext cx="2103120" cy="1064526"/>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r>
              <a:rPr lang="en-US" sz="1600" dirty="0"/>
              <a:t>Direct contact with resident or indirect contact via resident’s environment</a:t>
            </a:r>
          </a:p>
        </p:txBody>
      </p:sp>
      <p:sp>
        <p:nvSpPr>
          <p:cNvPr id="9" name="Rectangle 8">
            <a:extLst>
              <a:ext uri="{FF2B5EF4-FFF2-40B4-BE49-F238E27FC236}">
                <a16:creationId xmlns:a16="http://schemas.microsoft.com/office/drawing/2014/main" id="{1FCFE3A8-314F-F063-3B5B-33153683BDD4}"/>
              </a:ext>
            </a:extLst>
          </p:cNvPr>
          <p:cNvSpPr/>
          <p:nvPr/>
        </p:nvSpPr>
        <p:spPr>
          <a:xfrm>
            <a:off x="2601832" y="1554742"/>
            <a:ext cx="2103120" cy="1064526"/>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r>
              <a:rPr lang="en-US" sz="1600" dirty="0"/>
              <a:t>Small infectious germs that stay suspended in the air</a:t>
            </a:r>
          </a:p>
        </p:txBody>
      </p:sp>
      <p:sp>
        <p:nvSpPr>
          <p:cNvPr id="10" name="Rectangle 9">
            <a:extLst>
              <a:ext uri="{FF2B5EF4-FFF2-40B4-BE49-F238E27FC236}">
                <a16:creationId xmlns:a16="http://schemas.microsoft.com/office/drawing/2014/main" id="{18961393-AC8B-754C-0F60-12EE648300DF}"/>
              </a:ext>
            </a:extLst>
          </p:cNvPr>
          <p:cNvSpPr/>
          <p:nvPr/>
        </p:nvSpPr>
        <p:spPr>
          <a:xfrm>
            <a:off x="7411756" y="4095945"/>
            <a:ext cx="2103120" cy="1064526"/>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Gown and gloves with all high-contact resident care activities</a:t>
            </a:r>
          </a:p>
        </p:txBody>
      </p:sp>
      <p:sp>
        <p:nvSpPr>
          <p:cNvPr id="11" name="Rectangle 10">
            <a:extLst>
              <a:ext uri="{FF2B5EF4-FFF2-40B4-BE49-F238E27FC236}">
                <a16:creationId xmlns:a16="http://schemas.microsoft.com/office/drawing/2014/main" id="{F203B1E5-7728-FAED-54F9-96E4830CB3A4}"/>
              </a:ext>
            </a:extLst>
          </p:cNvPr>
          <p:cNvSpPr/>
          <p:nvPr/>
        </p:nvSpPr>
        <p:spPr>
          <a:xfrm>
            <a:off x="7411756" y="2818501"/>
            <a:ext cx="2103120" cy="1064526"/>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Gown and gloves with all resident care activities</a:t>
            </a:r>
          </a:p>
        </p:txBody>
      </p:sp>
      <p:sp>
        <p:nvSpPr>
          <p:cNvPr id="12" name="Rectangle 11">
            <a:extLst>
              <a:ext uri="{FF2B5EF4-FFF2-40B4-BE49-F238E27FC236}">
                <a16:creationId xmlns:a16="http://schemas.microsoft.com/office/drawing/2014/main" id="{6BB1772E-CEC3-84D0-C7F8-5C292AF6BBD2}"/>
              </a:ext>
            </a:extLst>
          </p:cNvPr>
          <p:cNvSpPr/>
          <p:nvPr/>
        </p:nvSpPr>
        <p:spPr>
          <a:xfrm>
            <a:off x="9851522" y="2823984"/>
            <a:ext cx="2103120" cy="1064526"/>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indent="0" algn="ctr">
              <a:buFont typeface="Arial" panose="020B0604020202020204" pitchFamily="34" charset="0"/>
              <a:buNone/>
            </a:pPr>
            <a:r>
              <a:rPr lang="en-US" sz="1600" dirty="0"/>
              <a:t>C. </a:t>
            </a:r>
            <a:r>
              <a:rPr lang="en-US" sz="1600" i="1" dirty="0"/>
              <a:t>difficile</a:t>
            </a:r>
          </a:p>
        </p:txBody>
      </p:sp>
      <p:sp>
        <p:nvSpPr>
          <p:cNvPr id="13" name="Rectangle 12">
            <a:extLst>
              <a:ext uri="{FF2B5EF4-FFF2-40B4-BE49-F238E27FC236}">
                <a16:creationId xmlns:a16="http://schemas.microsoft.com/office/drawing/2014/main" id="{1CA9D0EE-EC77-7821-B8A5-D51B7E573861}"/>
              </a:ext>
            </a:extLst>
          </p:cNvPr>
          <p:cNvSpPr/>
          <p:nvPr/>
        </p:nvSpPr>
        <p:spPr>
          <a:xfrm>
            <a:off x="7411756" y="1523891"/>
            <a:ext cx="2103120" cy="1064526"/>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r>
              <a:rPr lang="en-US" sz="1600" dirty="0"/>
              <a:t>Surgical/medical mask and eye protection</a:t>
            </a:r>
          </a:p>
        </p:txBody>
      </p:sp>
      <p:sp>
        <p:nvSpPr>
          <p:cNvPr id="14" name="Rectangle 13">
            <a:extLst>
              <a:ext uri="{FF2B5EF4-FFF2-40B4-BE49-F238E27FC236}">
                <a16:creationId xmlns:a16="http://schemas.microsoft.com/office/drawing/2014/main" id="{6653FBDA-BE02-8359-CFCA-9774D798FD6F}"/>
              </a:ext>
            </a:extLst>
          </p:cNvPr>
          <p:cNvSpPr/>
          <p:nvPr/>
        </p:nvSpPr>
        <p:spPr>
          <a:xfrm>
            <a:off x="9851523" y="1515186"/>
            <a:ext cx="2103120" cy="1064526"/>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600" dirty="0"/>
              <a:t>Influenza</a:t>
            </a:r>
          </a:p>
        </p:txBody>
      </p:sp>
      <p:sp>
        <p:nvSpPr>
          <p:cNvPr id="15" name="Rectangle 14">
            <a:extLst>
              <a:ext uri="{FF2B5EF4-FFF2-40B4-BE49-F238E27FC236}">
                <a16:creationId xmlns:a16="http://schemas.microsoft.com/office/drawing/2014/main" id="{9246BE82-B8C4-B109-2FDD-5FB434A8C65E}"/>
              </a:ext>
            </a:extLst>
          </p:cNvPr>
          <p:cNvSpPr/>
          <p:nvPr/>
        </p:nvSpPr>
        <p:spPr>
          <a:xfrm>
            <a:off x="9851522" y="5466140"/>
            <a:ext cx="2103120" cy="1064526"/>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dirty="0"/>
              <a:t>A positive </a:t>
            </a:r>
            <a:r>
              <a:rPr lang="en-US" sz="1600" i="1" dirty="0"/>
              <a:t>Klebsiella pneumoniae </a:t>
            </a:r>
            <a:r>
              <a:rPr lang="en-US" sz="1600" dirty="0"/>
              <a:t>carbapenemase (KPC) lab result, an MDRO </a:t>
            </a:r>
          </a:p>
        </p:txBody>
      </p:sp>
      <p:sp>
        <p:nvSpPr>
          <p:cNvPr id="16" name="Rectangle 15">
            <a:extLst>
              <a:ext uri="{FF2B5EF4-FFF2-40B4-BE49-F238E27FC236}">
                <a16:creationId xmlns:a16="http://schemas.microsoft.com/office/drawing/2014/main" id="{7E7236CE-7F13-3036-7221-2F0F26812BFE}"/>
              </a:ext>
            </a:extLst>
          </p:cNvPr>
          <p:cNvSpPr/>
          <p:nvPr/>
        </p:nvSpPr>
        <p:spPr>
          <a:xfrm>
            <a:off x="7411756" y="5452207"/>
            <a:ext cx="2103120" cy="1064526"/>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r>
              <a:rPr lang="en-US" sz="1600" dirty="0"/>
              <a:t>Fit-tested N95 or higher-level respirator</a:t>
            </a:r>
          </a:p>
        </p:txBody>
      </p:sp>
      <p:sp>
        <p:nvSpPr>
          <p:cNvPr id="17" name="Rectangle 16">
            <a:extLst>
              <a:ext uri="{FF2B5EF4-FFF2-40B4-BE49-F238E27FC236}">
                <a16:creationId xmlns:a16="http://schemas.microsoft.com/office/drawing/2014/main" id="{5A1AF541-43F9-A0E0-936D-35E248203DE3}"/>
              </a:ext>
            </a:extLst>
          </p:cNvPr>
          <p:cNvSpPr/>
          <p:nvPr/>
        </p:nvSpPr>
        <p:spPr>
          <a:xfrm>
            <a:off x="9851522" y="4073290"/>
            <a:ext cx="2103120" cy="1064526"/>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dirty="0"/>
              <a:t>Pulmonary tuberculosis</a:t>
            </a:r>
          </a:p>
        </p:txBody>
      </p:sp>
      <p:sp>
        <p:nvSpPr>
          <p:cNvPr id="18" name="Rectangle 17">
            <a:extLst>
              <a:ext uri="{FF2B5EF4-FFF2-40B4-BE49-F238E27FC236}">
                <a16:creationId xmlns:a16="http://schemas.microsoft.com/office/drawing/2014/main" id="{CDB18D64-3D8A-C408-06E5-10FE7C17D449}"/>
              </a:ext>
            </a:extLst>
          </p:cNvPr>
          <p:cNvSpPr/>
          <p:nvPr/>
        </p:nvSpPr>
        <p:spPr>
          <a:xfrm>
            <a:off x="5041599" y="1515186"/>
            <a:ext cx="2103120" cy="1064526"/>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dirty="0"/>
              <a:t>Contact</a:t>
            </a:r>
          </a:p>
        </p:txBody>
      </p:sp>
      <p:sp>
        <p:nvSpPr>
          <p:cNvPr id="19" name="Rectangle 18">
            <a:extLst>
              <a:ext uri="{FF2B5EF4-FFF2-40B4-BE49-F238E27FC236}">
                <a16:creationId xmlns:a16="http://schemas.microsoft.com/office/drawing/2014/main" id="{894EE725-2F97-FCF7-55F0-FA60681ADDAC}"/>
              </a:ext>
            </a:extLst>
          </p:cNvPr>
          <p:cNvSpPr/>
          <p:nvPr/>
        </p:nvSpPr>
        <p:spPr>
          <a:xfrm>
            <a:off x="5041599" y="2833207"/>
            <a:ext cx="2103120" cy="1064526"/>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600" dirty="0"/>
              <a:t>Droplet</a:t>
            </a:r>
          </a:p>
        </p:txBody>
      </p:sp>
      <p:sp>
        <p:nvSpPr>
          <p:cNvPr id="20" name="Rectangle 19">
            <a:extLst>
              <a:ext uri="{FF2B5EF4-FFF2-40B4-BE49-F238E27FC236}">
                <a16:creationId xmlns:a16="http://schemas.microsoft.com/office/drawing/2014/main" id="{EF9D2700-A90C-0F4B-8660-5B538A16F476}"/>
              </a:ext>
            </a:extLst>
          </p:cNvPr>
          <p:cNvSpPr/>
          <p:nvPr/>
        </p:nvSpPr>
        <p:spPr>
          <a:xfrm>
            <a:off x="5041598" y="4073290"/>
            <a:ext cx="2103120" cy="1064526"/>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dirty="0"/>
              <a:t>Airborne</a:t>
            </a:r>
          </a:p>
        </p:txBody>
      </p:sp>
      <p:sp>
        <p:nvSpPr>
          <p:cNvPr id="21" name="Rectangle 20">
            <a:extLst>
              <a:ext uri="{FF2B5EF4-FFF2-40B4-BE49-F238E27FC236}">
                <a16:creationId xmlns:a16="http://schemas.microsoft.com/office/drawing/2014/main" id="{3C733551-5593-2E44-1CFC-5F6FF8227CB0}"/>
              </a:ext>
            </a:extLst>
          </p:cNvPr>
          <p:cNvSpPr/>
          <p:nvPr/>
        </p:nvSpPr>
        <p:spPr>
          <a:xfrm>
            <a:off x="5061576" y="5452207"/>
            <a:ext cx="2103120" cy="1064526"/>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dirty="0"/>
              <a:t>Enhanced-barrier</a:t>
            </a:r>
          </a:p>
        </p:txBody>
      </p:sp>
      <p:sp>
        <p:nvSpPr>
          <p:cNvPr id="22" name="Slide Number Placeholder 21">
            <a:extLst>
              <a:ext uri="{FF2B5EF4-FFF2-40B4-BE49-F238E27FC236}">
                <a16:creationId xmlns:a16="http://schemas.microsoft.com/office/drawing/2014/main" id="{E783BD11-E73C-05EF-C649-9F3BC0F0F593}"/>
              </a:ext>
            </a:extLst>
          </p:cNvPr>
          <p:cNvSpPr>
            <a:spLocks noGrp="1"/>
          </p:cNvSpPr>
          <p:nvPr>
            <p:ph type="sldNum" sz="quarter" idx="12"/>
          </p:nvPr>
        </p:nvSpPr>
        <p:spPr/>
        <p:txBody>
          <a:bodyPr/>
          <a:lstStyle/>
          <a:p>
            <a:fld id="{2D8F6137-44E2-4FFF-B6E0-720968525C04}" type="slidenum">
              <a:rPr lang="en-US" smtClean="0"/>
              <a:t>56</a:t>
            </a:fld>
            <a:endParaRPr lang="en-US" dirty="0"/>
          </a:p>
        </p:txBody>
      </p:sp>
      <p:sp>
        <p:nvSpPr>
          <p:cNvPr id="33" name="Rectangle 32">
            <a:extLst>
              <a:ext uri="{FF2B5EF4-FFF2-40B4-BE49-F238E27FC236}">
                <a16:creationId xmlns:a16="http://schemas.microsoft.com/office/drawing/2014/main" id="{247FA759-60E4-DCC3-92FD-AB73F7440038}"/>
              </a:ext>
            </a:extLst>
          </p:cNvPr>
          <p:cNvSpPr/>
          <p:nvPr/>
        </p:nvSpPr>
        <p:spPr>
          <a:xfrm>
            <a:off x="9851523" y="256283"/>
            <a:ext cx="2103120" cy="106452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mj-lt"/>
              </a:rPr>
              <a:t>CONDITION</a:t>
            </a:r>
          </a:p>
        </p:txBody>
      </p:sp>
      <p:sp>
        <p:nvSpPr>
          <p:cNvPr id="34" name="Rectangle 33">
            <a:extLst>
              <a:ext uri="{FF2B5EF4-FFF2-40B4-BE49-F238E27FC236}">
                <a16:creationId xmlns:a16="http://schemas.microsoft.com/office/drawing/2014/main" id="{D505E527-80CB-3629-C113-466BB46FD418}"/>
              </a:ext>
            </a:extLst>
          </p:cNvPr>
          <p:cNvSpPr/>
          <p:nvPr/>
        </p:nvSpPr>
        <p:spPr>
          <a:xfrm>
            <a:off x="237357" y="2811474"/>
            <a:ext cx="2103120" cy="1064526"/>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marL="0" indent="0">
              <a:buFont typeface="Arial" panose="020B0604020202020204" pitchFamily="34" charset="0"/>
              <a:buNone/>
            </a:pPr>
            <a:r>
              <a:rPr lang="en-US" sz="1600" dirty="0"/>
              <a:t>Eileen, sudden onset of fever, cough, stuffy nose and sore throat</a:t>
            </a:r>
          </a:p>
        </p:txBody>
      </p:sp>
      <p:sp>
        <p:nvSpPr>
          <p:cNvPr id="35" name="Rectangle 34">
            <a:extLst>
              <a:ext uri="{FF2B5EF4-FFF2-40B4-BE49-F238E27FC236}">
                <a16:creationId xmlns:a16="http://schemas.microsoft.com/office/drawing/2014/main" id="{35DCAF69-BDC1-AAE6-D53E-2BE7A1B26457}"/>
              </a:ext>
            </a:extLst>
          </p:cNvPr>
          <p:cNvSpPr/>
          <p:nvPr/>
        </p:nvSpPr>
        <p:spPr>
          <a:xfrm>
            <a:off x="237357" y="1523891"/>
            <a:ext cx="2103120" cy="1064526"/>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r>
              <a:rPr lang="en-US" sz="1600" dirty="0"/>
              <a:t>Charles, sudden onset of diarrhea, unable to control stool</a:t>
            </a:r>
          </a:p>
        </p:txBody>
      </p:sp>
      <p:sp>
        <p:nvSpPr>
          <p:cNvPr id="36" name="Rectangle 35">
            <a:extLst>
              <a:ext uri="{FF2B5EF4-FFF2-40B4-BE49-F238E27FC236}">
                <a16:creationId xmlns:a16="http://schemas.microsoft.com/office/drawing/2014/main" id="{1D9A8DD2-CE69-3600-CE22-8E7D39C008EE}"/>
              </a:ext>
            </a:extLst>
          </p:cNvPr>
          <p:cNvSpPr/>
          <p:nvPr/>
        </p:nvSpPr>
        <p:spPr>
          <a:xfrm>
            <a:off x="237357" y="5466140"/>
            <a:ext cx="2103120" cy="1064526"/>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r>
              <a:rPr lang="en-US" sz="1400" dirty="0"/>
              <a:t>Richard, persistent cough for the last 4 weeks, travel to Indonesia 3 months ago, positive TB test </a:t>
            </a:r>
          </a:p>
        </p:txBody>
      </p:sp>
      <p:sp>
        <p:nvSpPr>
          <p:cNvPr id="37" name="Rectangle 36">
            <a:extLst>
              <a:ext uri="{FF2B5EF4-FFF2-40B4-BE49-F238E27FC236}">
                <a16:creationId xmlns:a16="http://schemas.microsoft.com/office/drawing/2014/main" id="{18E23AC7-5125-A505-6B01-7A89BDDC038F}"/>
              </a:ext>
            </a:extLst>
          </p:cNvPr>
          <p:cNvSpPr/>
          <p:nvPr/>
        </p:nvSpPr>
        <p:spPr>
          <a:xfrm>
            <a:off x="237357" y="4095945"/>
            <a:ext cx="2103120" cy="1064526"/>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r>
              <a:rPr lang="en-US" sz="1400" dirty="0"/>
              <a:t>Barbara, history of diabetes, worsening foot ulcer that appears infected but can be covered and contained.</a:t>
            </a:r>
          </a:p>
        </p:txBody>
      </p:sp>
    </p:spTree>
    <p:extLst>
      <p:ext uri="{BB962C8B-B14F-4D97-AF65-F5344CB8AC3E}">
        <p14:creationId xmlns:p14="http://schemas.microsoft.com/office/powerpoint/2010/main" val="2741836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55D1B25-B8F3-A9FD-D796-5BDC70ACC339}"/>
              </a:ext>
            </a:extLst>
          </p:cNvPr>
          <p:cNvSpPr/>
          <p:nvPr/>
        </p:nvSpPr>
        <p:spPr>
          <a:xfrm>
            <a:off x="5044439" y="231956"/>
            <a:ext cx="2103120" cy="106452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mj-lt"/>
              </a:rPr>
              <a:t>PRECAUTIONS</a:t>
            </a:r>
          </a:p>
        </p:txBody>
      </p:sp>
      <p:sp>
        <p:nvSpPr>
          <p:cNvPr id="3" name="Rectangle 2">
            <a:extLst>
              <a:ext uri="{FF2B5EF4-FFF2-40B4-BE49-F238E27FC236}">
                <a16:creationId xmlns:a16="http://schemas.microsoft.com/office/drawing/2014/main" id="{5DDA2A44-E6D2-F172-7313-76A2FEDE6847}"/>
              </a:ext>
            </a:extLst>
          </p:cNvPr>
          <p:cNvSpPr/>
          <p:nvPr/>
        </p:nvSpPr>
        <p:spPr>
          <a:xfrm>
            <a:off x="2601832" y="255414"/>
            <a:ext cx="2103120" cy="106452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mj-lt"/>
              </a:rPr>
              <a:t>TRANSMISSION</a:t>
            </a:r>
          </a:p>
        </p:txBody>
      </p:sp>
      <p:sp>
        <p:nvSpPr>
          <p:cNvPr id="4" name="Rectangle 3">
            <a:extLst>
              <a:ext uri="{FF2B5EF4-FFF2-40B4-BE49-F238E27FC236}">
                <a16:creationId xmlns:a16="http://schemas.microsoft.com/office/drawing/2014/main" id="{70B9C4C1-F5E1-7CB0-E0EC-EA6FB37E18DD}"/>
              </a:ext>
            </a:extLst>
          </p:cNvPr>
          <p:cNvSpPr/>
          <p:nvPr/>
        </p:nvSpPr>
        <p:spPr>
          <a:xfrm>
            <a:off x="7411756" y="255414"/>
            <a:ext cx="2103120" cy="106452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mj-lt"/>
              </a:rPr>
              <a:t>PPE</a:t>
            </a:r>
          </a:p>
        </p:txBody>
      </p:sp>
      <p:sp>
        <p:nvSpPr>
          <p:cNvPr id="5" name="Rectangle 4">
            <a:extLst>
              <a:ext uri="{FF2B5EF4-FFF2-40B4-BE49-F238E27FC236}">
                <a16:creationId xmlns:a16="http://schemas.microsoft.com/office/drawing/2014/main" id="{8D370CAF-3A15-C386-C520-84A2685E1361}"/>
              </a:ext>
            </a:extLst>
          </p:cNvPr>
          <p:cNvSpPr/>
          <p:nvPr/>
        </p:nvSpPr>
        <p:spPr>
          <a:xfrm>
            <a:off x="237357" y="231956"/>
            <a:ext cx="2103120" cy="106452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mj-lt"/>
              </a:rPr>
              <a:t>SCENARIO</a:t>
            </a:r>
          </a:p>
        </p:txBody>
      </p:sp>
      <p:sp>
        <p:nvSpPr>
          <p:cNvPr id="6" name="Rectangle 5">
            <a:extLst>
              <a:ext uri="{FF2B5EF4-FFF2-40B4-BE49-F238E27FC236}">
                <a16:creationId xmlns:a16="http://schemas.microsoft.com/office/drawing/2014/main" id="{94C16E79-1118-9B99-8976-9C2DBB2731C8}"/>
              </a:ext>
            </a:extLst>
          </p:cNvPr>
          <p:cNvSpPr/>
          <p:nvPr/>
        </p:nvSpPr>
        <p:spPr>
          <a:xfrm>
            <a:off x="2651190" y="5452207"/>
            <a:ext cx="2103120" cy="1064526"/>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Direct contact with resident or indirect contact via resident’s environment</a:t>
            </a:r>
          </a:p>
        </p:txBody>
      </p:sp>
      <p:sp>
        <p:nvSpPr>
          <p:cNvPr id="7" name="Rectangle 6">
            <a:extLst>
              <a:ext uri="{FF2B5EF4-FFF2-40B4-BE49-F238E27FC236}">
                <a16:creationId xmlns:a16="http://schemas.microsoft.com/office/drawing/2014/main" id="{D13AB3F3-32B1-1E60-DBFB-630240DF2529}"/>
              </a:ext>
            </a:extLst>
          </p:cNvPr>
          <p:cNvSpPr/>
          <p:nvPr/>
        </p:nvSpPr>
        <p:spPr>
          <a:xfrm>
            <a:off x="2651190" y="4095945"/>
            <a:ext cx="2103120" cy="1064526"/>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r>
              <a:rPr lang="en-US" sz="1600" dirty="0"/>
              <a:t>Large molecules spread by coughing, sneezing, or talking</a:t>
            </a:r>
          </a:p>
        </p:txBody>
      </p:sp>
      <p:sp>
        <p:nvSpPr>
          <p:cNvPr id="8" name="Rectangle 7">
            <a:extLst>
              <a:ext uri="{FF2B5EF4-FFF2-40B4-BE49-F238E27FC236}">
                <a16:creationId xmlns:a16="http://schemas.microsoft.com/office/drawing/2014/main" id="{3786E992-3687-8023-487D-7F0FB934888B}"/>
              </a:ext>
            </a:extLst>
          </p:cNvPr>
          <p:cNvSpPr/>
          <p:nvPr/>
        </p:nvSpPr>
        <p:spPr>
          <a:xfrm>
            <a:off x="2604674" y="2823984"/>
            <a:ext cx="2103120" cy="1064526"/>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en-US" sz="1600" dirty="0"/>
              <a:t>Direct contact with resident or indirect contact via resident’s environment</a:t>
            </a:r>
          </a:p>
        </p:txBody>
      </p:sp>
      <p:sp>
        <p:nvSpPr>
          <p:cNvPr id="9" name="Rectangle 8">
            <a:extLst>
              <a:ext uri="{FF2B5EF4-FFF2-40B4-BE49-F238E27FC236}">
                <a16:creationId xmlns:a16="http://schemas.microsoft.com/office/drawing/2014/main" id="{1FCFE3A8-314F-F063-3B5B-33153683BDD4}"/>
              </a:ext>
            </a:extLst>
          </p:cNvPr>
          <p:cNvSpPr/>
          <p:nvPr/>
        </p:nvSpPr>
        <p:spPr>
          <a:xfrm>
            <a:off x="2601832" y="1554742"/>
            <a:ext cx="2103120" cy="1064526"/>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r>
              <a:rPr lang="en-US" sz="1600" dirty="0"/>
              <a:t>Small infectious germs that stay suspended in the air</a:t>
            </a:r>
          </a:p>
        </p:txBody>
      </p:sp>
      <p:sp>
        <p:nvSpPr>
          <p:cNvPr id="10" name="Rectangle 9">
            <a:extLst>
              <a:ext uri="{FF2B5EF4-FFF2-40B4-BE49-F238E27FC236}">
                <a16:creationId xmlns:a16="http://schemas.microsoft.com/office/drawing/2014/main" id="{18961393-AC8B-754C-0F60-12EE648300DF}"/>
              </a:ext>
            </a:extLst>
          </p:cNvPr>
          <p:cNvSpPr/>
          <p:nvPr/>
        </p:nvSpPr>
        <p:spPr>
          <a:xfrm>
            <a:off x="7411756" y="4095945"/>
            <a:ext cx="2103120" cy="1064526"/>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Gown and gloves with all high-contact resident care activities</a:t>
            </a:r>
          </a:p>
        </p:txBody>
      </p:sp>
      <p:sp>
        <p:nvSpPr>
          <p:cNvPr id="11" name="Rectangle 10">
            <a:extLst>
              <a:ext uri="{FF2B5EF4-FFF2-40B4-BE49-F238E27FC236}">
                <a16:creationId xmlns:a16="http://schemas.microsoft.com/office/drawing/2014/main" id="{F203B1E5-7728-FAED-54F9-96E4830CB3A4}"/>
              </a:ext>
            </a:extLst>
          </p:cNvPr>
          <p:cNvSpPr/>
          <p:nvPr/>
        </p:nvSpPr>
        <p:spPr>
          <a:xfrm>
            <a:off x="7411756" y="2818501"/>
            <a:ext cx="2103120" cy="1064526"/>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Gown and gloves with all resident care activities</a:t>
            </a:r>
          </a:p>
        </p:txBody>
      </p:sp>
      <p:sp>
        <p:nvSpPr>
          <p:cNvPr id="12" name="Rectangle 11">
            <a:extLst>
              <a:ext uri="{FF2B5EF4-FFF2-40B4-BE49-F238E27FC236}">
                <a16:creationId xmlns:a16="http://schemas.microsoft.com/office/drawing/2014/main" id="{6BB1772E-CEC3-84D0-C7F8-5C292AF6BBD2}"/>
              </a:ext>
            </a:extLst>
          </p:cNvPr>
          <p:cNvSpPr/>
          <p:nvPr/>
        </p:nvSpPr>
        <p:spPr>
          <a:xfrm>
            <a:off x="9851522" y="2823984"/>
            <a:ext cx="2103120" cy="1064526"/>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indent="0" algn="ctr">
              <a:buFont typeface="Arial" panose="020B0604020202020204" pitchFamily="34" charset="0"/>
              <a:buNone/>
            </a:pPr>
            <a:r>
              <a:rPr lang="en-US" sz="1600" dirty="0"/>
              <a:t>C. </a:t>
            </a:r>
            <a:r>
              <a:rPr lang="en-US" sz="1600" i="1" dirty="0"/>
              <a:t>difficile</a:t>
            </a:r>
          </a:p>
        </p:txBody>
      </p:sp>
      <p:sp>
        <p:nvSpPr>
          <p:cNvPr id="13" name="Rectangle 12">
            <a:extLst>
              <a:ext uri="{FF2B5EF4-FFF2-40B4-BE49-F238E27FC236}">
                <a16:creationId xmlns:a16="http://schemas.microsoft.com/office/drawing/2014/main" id="{1CA9D0EE-EC77-7821-B8A5-D51B7E573861}"/>
              </a:ext>
            </a:extLst>
          </p:cNvPr>
          <p:cNvSpPr/>
          <p:nvPr/>
        </p:nvSpPr>
        <p:spPr>
          <a:xfrm>
            <a:off x="7411756" y="1523891"/>
            <a:ext cx="2103120" cy="1064526"/>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r>
              <a:rPr lang="en-US" sz="1600" dirty="0"/>
              <a:t>Surgical/medical mask and eye protection</a:t>
            </a:r>
          </a:p>
        </p:txBody>
      </p:sp>
      <p:sp>
        <p:nvSpPr>
          <p:cNvPr id="14" name="Rectangle 13">
            <a:extLst>
              <a:ext uri="{FF2B5EF4-FFF2-40B4-BE49-F238E27FC236}">
                <a16:creationId xmlns:a16="http://schemas.microsoft.com/office/drawing/2014/main" id="{6653FBDA-BE02-8359-CFCA-9774D798FD6F}"/>
              </a:ext>
            </a:extLst>
          </p:cNvPr>
          <p:cNvSpPr/>
          <p:nvPr/>
        </p:nvSpPr>
        <p:spPr>
          <a:xfrm>
            <a:off x="9851523" y="1515186"/>
            <a:ext cx="2103120" cy="1064526"/>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dirty="0"/>
              <a:t>Influenza</a:t>
            </a:r>
          </a:p>
        </p:txBody>
      </p:sp>
      <p:sp>
        <p:nvSpPr>
          <p:cNvPr id="15" name="Rectangle 14">
            <a:extLst>
              <a:ext uri="{FF2B5EF4-FFF2-40B4-BE49-F238E27FC236}">
                <a16:creationId xmlns:a16="http://schemas.microsoft.com/office/drawing/2014/main" id="{9246BE82-B8C4-B109-2FDD-5FB434A8C65E}"/>
              </a:ext>
            </a:extLst>
          </p:cNvPr>
          <p:cNvSpPr/>
          <p:nvPr/>
        </p:nvSpPr>
        <p:spPr>
          <a:xfrm>
            <a:off x="9851522" y="5466140"/>
            <a:ext cx="2103120" cy="1064526"/>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600" dirty="0"/>
              <a:t>A positive </a:t>
            </a:r>
            <a:r>
              <a:rPr lang="en-US" sz="1600" i="1" dirty="0"/>
              <a:t>Klebsiella pneumoniae </a:t>
            </a:r>
            <a:r>
              <a:rPr lang="en-US" sz="1600" dirty="0"/>
              <a:t>carbapenemase (KPC) lab result, an MDRO </a:t>
            </a:r>
          </a:p>
        </p:txBody>
      </p:sp>
      <p:sp>
        <p:nvSpPr>
          <p:cNvPr id="16" name="Rectangle 15">
            <a:extLst>
              <a:ext uri="{FF2B5EF4-FFF2-40B4-BE49-F238E27FC236}">
                <a16:creationId xmlns:a16="http://schemas.microsoft.com/office/drawing/2014/main" id="{7E7236CE-7F13-3036-7221-2F0F26812BFE}"/>
              </a:ext>
            </a:extLst>
          </p:cNvPr>
          <p:cNvSpPr/>
          <p:nvPr/>
        </p:nvSpPr>
        <p:spPr>
          <a:xfrm>
            <a:off x="7411756" y="5452207"/>
            <a:ext cx="2103120" cy="1064526"/>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r>
              <a:rPr lang="en-US" sz="1600" dirty="0"/>
              <a:t>Fit-tested N95 or higher-level respirator</a:t>
            </a:r>
          </a:p>
        </p:txBody>
      </p:sp>
      <p:sp>
        <p:nvSpPr>
          <p:cNvPr id="17" name="Rectangle 16">
            <a:extLst>
              <a:ext uri="{FF2B5EF4-FFF2-40B4-BE49-F238E27FC236}">
                <a16:creationId xmlns:a16="http://schemas.microsoft.com/office/drawing/2014/main" id="{5A1AF541-43F9-A0E0-936D-35E248203DE3}"/>
              </a:ext>
            </a:extLst>
          </p:cNvPr>
          <p:cNvSpPr/>
          <p:nvPr/>
        </p:nvSpPr>
        <p:spPr>
          <a:xfrm>
            <a:off x="9851522" y="4073290"/>
            <a:ext cx="2103120" cy="1064526"/>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dirty="0"/>
              <a:t>Pulmonary tuberculosis</a:t>
            </a:r>
          </a:p>
        </p:txBody>
      </p:sp>
      <p:sp>
        <p:nvSpPr>
          <p:cNvPr id="18" name="Rectangle 17">
            <a:extLst>
              <a:ext uri="{FF2B5EF4-FFF2-40B4-BE49-F238E27FC236}">
                <a16:creationId xmlns:a16="http://schemas.microsoft.com/office/drawing/2014/main" id="{CDB18D64-3D8A-C408-06E5-10FE7C17D449}"/>
              </a:ext>
            </a:extLst>
          </p:cNvPr>
          <p:cNvSpPr/>
          <p:nvPr/>
        </p:nvSpPr>
        <p:spPr>
          <a:xfrm>
            <a:off x="5041599" y="1515186"/>
            <a:ext cx="2103120" cy="1064526"/>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dirty="0"/>
              <a:t>Contact</a:t>
            </a:r>
          </a:p>
        </p:txBody>
      </p:sp>
      <p:sp>
        <p:nvSpPr>
          <p:cNvPr id="19" name="Rectangle 18">
            <a:extLst>
              <a:ext uri="{FF2B5EF4-FFF2-40B4-BE49-F238E27FC236}">
                <a16:creationId xmlns:a16="http://schemas.microsoft.com/office/drawing/2014/main" id="{894EE725-2F97-FCF7-55F0-FA60681ADDAC}"/>
              </a:ext>
            </a:extLst>
          </p:cNvPr>
          <p:cNvSpPr/>
          <p:nvPr/>
        </p:nvSpPr>
        <p:spPr>
          <a:xfrm>
            <a:off x="5041599" y="2833207"/>
            <a:ext cx="2103120" cy="1064526"/>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dirty="0"/>
              <a:t>Droplet</a:t>
            </a:r>
          </a:p>
        </p:txBody>
      </p:sp>
      <p:sp>
        <p:nvSpPr>
          <p:cNvPr id="20" name="Rectangle 19">
            <a:extLst>
              <a:ext uri="{FF2B5EF4-FFF2-40B4-BE49-F238E27FC236}">
                <a16:creationId xmlns:a16="http://schemas.microsoft.com/office/drawing/2014/main" id="{EF9D2700-A90C-0F4B-8660-5B538A16F476}"/>
              </a:ext>
            </a:extLst>
          </p:cNvPr>
          <p:cNvSpPr/>
          <p:nvPr/>
        </p:nvSpPr>
        <p:spPr>
          <a:xfrm>
            <a:off x="5041598" y="4073290"/>
            <a:ext cx="2103120" cy="1064526"/>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dirty="0"/>
              <a:t>Airborne</a:t>
            </a:r>
          </a:p>
        </p:txBody>
      </p:sp>
      <p:sp>
        <p:nvSpPr>
          <p:cNvPr id="21" name="Rectangle 20">
            <a:extLst>
              <a:ext uri="{FF2B5EF4-FFF2-40B4-BE49-F238E27FC236}">
                <a16:creationId xmlns:a16="http://schemas.microsoft.com/office/drawing/2014/main" id="{3C733551-5593-2E44-1CFC-5F6FF8227CB0}"/>
              </a:ext>
            </a:extLst>
          </p:cNvPr>
          <p:cNvSpPr/>
          <p:nvPr/>
        </p:nvSpPr>
        <p:spPr>
          <a:xfrm>
            <a:off x="5061576" y="5452207"/>
            <a:ext cx="2103120" cy="1064526"/>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600" dirty="0"/>
              <a:t>Enhanced-barrier</a:t>
            </a:r>
          </a:p>
        </p:txBody>
      </p:sp>
      <p:sp>
        <p:nvSpPr>
          <p:cNvPr id="22" name="Slide Number Placeholder 21">
            <a:extLst>
              <a:ext uri="{FF2B5EF4-FFF2-40B4-BE49-F238E27FC236}">
                <a16:creationId xmlns:a16="http://schemas.microsoft.com/office/drawing/2014/main" id="{E783BD11-E73C-05EF-C649-9F3BC0F0F593}"/>
              </a:ext>
            </a:extLst>
          </p:cNvPr>
          <p:cNvSpPr>
            <a:spLocks noGrp="1"/>
          </p:cNvSpPr>
          <p:nvPr>
            <p:ph type="sldNum" sz="quarter" idx="12"/>
          </p:nvPr>
        </p:nvSpPr>
        <p:spPr/>
        <p:txBody>
          <a:bodyPr/>
          <a:lstStyle/>
          <a:p>
            <a:fld id="{2D8F6137-44E2-4FFF-B6E0-720968525C04}" type="slidenum">
              <a:rPr lang="en-US" smtClean="0"/>
              <a:t>57</a:t>
            </a:fld>
            <a:endParaRPr lang="en-US" dirty="0"/>
          </a:p>
        </p:txBody>
      </p:sp>
      <p:sp>
        <p:nvSpPr>
          <p:cNvPr id="33" name="Rectangle 32">
            <a:extLst>
              <a:ext uri="{FF2B5EF4-FFF2-40B4-BE49-F238E27FC236}">
                <a16:creationId xmlns:a16="http://schemas.microsoft.com/office/drawing/2014/main" id="{247FA759-60E4-DCC3-92FD-AB73F7440038}"/>
              </a:ext>
            </a:extLst>
          </p:cNvPr>
          <p:cNvSpPr/>
          <p:nvPr/>
        </p:nvSpPr>
        <p:spPr>
          <a:xfrm>
            <a:off x="9851523" y="256283"/>
            <a:ext cx="2103120" cy="106452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mj-lt"/>
              </a:rPr>
              <a:t>CONDITION</a:t>
            </a:r>
          </a:p>
        </p:txBody>
      </p:sp>
      <p:sp>
        <p:nvSpPr>
          <p:cNvPr id="34" name="Rectangle 33">
            <a:extLst>
              <a:ext uri="{FF2B5EF4-FFF2-40B4-BE49-F238E27FC236}">
                <a16:creationId xmlns:a16="http://schemas.microsoft.com/office/drawing/2014/main" id="{D505E527-80CB-3629-C113-466BB46FD418}"/>
              </a:ext>
            </a:extLst>
          </p:cNvPr>
          <p:cNvSpPr/>
          <p:nvPr/>
        </p:nvSpPr>
        <p:spPr>
          <a:xfrm>
            <a:off x="237357" y="2811474"/>
            <a:ext cx="2103120" cy="1064526"/>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indent="0">
              <a:buFont typeface="Arial" panose="020B0604020202020204" pitchFamily="34" charset="0"/>
              <a:buNone/>
            </a:pPr>
            <a:r>
              <a:rPr lang="en-US" sz="1600" dirty="0"/>
              <a:t>Eileen, sudden onset of fever, cough, stuffy nose and sore throat</a:t>
            </a:r>
          </a:p>
        </p:txBody>
      </p:sp>
      <p:sp>
        <p:nvSpPr>
          <p:cNvPr id="35" name="Rectangle 34">
            <a:extLst>
              <a:ext uri="{FF2B5EF4-FFF2-40B4-BE49-F238E27FC236}">
                <a16:creationId xmlns:a16="http://schemas.microsoft.com/office/drawing/2014/main" id="{35DCAF69-BDC1-AAE6-D53E-2BE7A1B26457}"/>
              </a:ext>
            </a:extLst>
          </p:cNvPr>
          <p:cNvSpPr/>
          <p:nvPr/>
        </p:nvSpPr>
        <p:spPr>
          <a:xfrm>
            <a:off x="237357" y="1523891"/>
            <a:ext cx="2103120" cy="1064526"/>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r>
              <a:rPr lang="en-US" sz="1600" dirty="0"/>
              <a:t>Charles, sudden onset of diarrhea, unable to control stool</a:t>
            </a:r>
          </a:p>
        </p:txBody>
      </p:sp>
      <p:sp>
        <p:nvSpPr>
          <p:cNvPr id="36" name="Rectangle 35">
            <a:extLst>
              <a:ext uri="{FF2B5EF4-FFF2-40B4-BE49-F238E27FC236}">
                <a16:creationId xmlns:a16="http://schemas.microsoft.com/office/drawing/2014/main" id="{1D9A8DD2-CE69-3600-CE22-8E7D39C008EE}"/>
              </a:ext>
            </a:extLst>
          </p:cNvPr>
          <p:cNvSpPr/>
          <p:nvPr/>
        </p:nvSpPr>
        <p:spPr>
          <a:xfrm>
            <a:off x="237357" y="5466140"/>
            <a:ext cx="2103120" cy="1064526"/>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r>
              <a:rPr lang="en-US" sz="1400" dirty="0"/>
              <a:t>Richard, persistent cough for the last 4 weeks, travel to Indonesia 3 months ago, positive TB test </a:t>
            </a:r>
          </a:p>
        </p:txBody>
      </p:sp>
      <p:sp>
        <p:nvSpPr>
          <p:cNvPr id="37" name="Rectangle 36">
            <a:extLst>
              <a:ext uri="{FF2B5EF4-FFF2-40B4-BE49-F238E27FC236}">
                <a16:creationId xmlns:a16="http://schemas.microsoft.com/office/drawing/2014/main" id="{18E23AC7-5125-A505-6B01-7A89BDDC038F}"/>
              </a:ext>
            </a:extLst>
          </p:cNvPr>
          <p:cNvSpPr/>
          <p:nvPr/>
        </p:nvSpPr>
        <p:spPr>
          <a:xfrm>
            <a:off x="237357" y="4127973"/>
            <a:ext cx="2103120" cy="1064526"/>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en-US" sz="1400" dirty="0"/>
              <a:t>Barbara, history of diabetes, foot wound that appears infected but can be covered and contained.</a:t>
            </a:r>
          </a:p>
        </p:txBody>
      </p:sp>
    </p:spTree>
    <p:extLst>
      <p:ext uri="{BB962C8B-B14F-4D97-AF65-F5344CB8AC3E}">
        <p14:creationId xmlns:p14="http://schemas.microsoft.com/office/powerpoint/2010/main" val="1261935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55D1B25-B8F3-A9FD-D796-5BDC70ACC339}"/>
              </a:ext>
            </a:extLst>
          </p:cNvPr>
          <p:cNvSpPr/>
          <p:nvPr/>
        </p:nvSpPr>
        <p:spPr>
          <a:xfrm>
            <a:off x="5044439" y="231956"/>
            <a:ext cx="2103120" cy="106452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mj-lt"/>
              </a:rPr>
              <a:t>PRECAUTIONS</a:t>
            </a:r>
          </a:p>
        </p:txBody>
      </p:sp>
      <p:sp>
        <p:nvSpPr>
          <p:cNvPr id="3" name="Rectangle 2">
            <a:extLst>
              <a:ext uri="{FF2B5EF4-FFF2-40B4-BE49-F238E27FC236}">
                <a16:creationId xmlns:a16="http://schemas.microsoft.com/office/drawing/2014/main" id="{5DDA2A44-E6D2-F172-7313-76A2FEDE6847}"/>
              </a:ext>
            </a:extLst>
          </p:cNvPr>
          <p:cNvSpPr/>
          <p:nvPr/>
        </p:nvSpPr>
        <p:spPr>
          <a:xfrm>
            <a:off x="2601832" y="255414"/>
            <a:ext cx="2103120" cy="106452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mj-lt"/>
              </a:rPr>
              <a:t>TRANSMISSION</a:t>
            </a:r>
          </a:p>
        </p:txBody>
      </p:sp>
      <p:sp>
        <p:nvSpPr>
          <p:cNvPr id="4" name="Rectangle 3">
            <a:extLst>
              <a:ext uri="{FF2B5EF4-FFF2-40B4-BE49-F238E27FC236}">
                <a16:creationId xmlns:a16="http://schemas.microsoft.com/office/drawing/2014/main" id="{70B9C4C1-F5E1-7CB0-E0EC-EA6FB37E18DD}"/>
              </a:ext>
            </a:extLst>
          </p:cNvPr>
          <p:cNvSpPr/>
          <p:nvPr/>
        </p:nvSpPr>
        <p:spPr>
          <a:xfrm>
            <a:off x="7411756" y="255414"/>
            <a:ext cx="2103120" cy="106452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mj-lt"/>
              </a:rPr>
              <a:t>PPE</a:t>
            </a:r>
          </a:p>
        </p:txBody>
      </p:sp>
      <p:sp>
        <p:nvSpPr>
          <p:cNvPr id="5" name="Rectangle 4">
            <a:extLst>
              <a:ext uri="{FF2B5EF4-FFF2-40B4-BE49-F238E27FC236}">
                <a16:creationId xmlns:a16="http://schemas.microsoft.com/office/drawing/2014/main" id="{8D370CAF-3A15-C386-C520-84A2685E1361}"/>
              </a:ext>
            </a:extLst>
          </p:cNvPr>
          <p:cNvSpPr/>
          <p:nvPr/>
        </p:nvSpPr>
        <p:spPr>
          <a:xfrm>
            <a:off x="237357" y="231956"/>
            <a:ext cx="2103120" cy="106452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mj-lt"/>
              </a:rPr>
              <a:t>SCENARIO</a:t>
            </a:r>
          </a:p>
        </p:txBody>
      </p:sp>
      <p:sp>
        <p:nvSpPr>
          <p:cNvPr id="6" name="Rectangle 5">
            <a:extLst>
              <a:ext uri="{FF2B5EF4-FFF2-40B4-BE49-F238E27FC236}">
                <a16:creationId xmlns:a16="http://schemas.microsoft.com/office/drawing/2014/main" id="{94C16E79-1118-9B99-8976-9C2DBB2731C8}"/>
              </a:ext>
            </a:extLst>
          </p:cNvPr>
          <p:cNvSpPr/>
          <p:nvPr/>
        </p:nvSpPr>
        <p:spPr>
          <a:xfrm>
            <a:off x="2651190" y="5452207"/>
            <a:ext cx="2103120" cy="1064526"/>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Direct contact with resident or indirect contact via resident’s environment</a:t>
            </a:r>
          </a:p>
        </p:txBody>
      </p:sp>
      <p:sp>
        <p:nvSpPr>
          <p:cNvPr id="7" name="Rectangle 6">
            <a:extLst>
              <a:ext uri="{FF2B5EF4-FFF2-40B4-BE49-F238E27FC236}">
                <a16:creationId xmlns:a16="http://schemas.microsoft.com/office/drawing/2014/main" id="{D13AB3F3-32B1-1E60-DBFB-630240DF2529}"/>
              </a:ext>
            </a:extLst>
          </p:cNvPr>
          <p:cNvSpPr/>
          <p:nvPr/>
        </p:nvSpPr>
        <p:spPr>
          <a:xfrm>
            <a:off x="2651190" y="4095945"/>
            <a:ext cx="2103120" cy="1064526"/>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r>
              <a:rPr lang="en-US" sz="1600" dirty="0"/>
              <a:t>Large molecules spread by coughing, sneezing, or talking</a:t>
            </a:r>
          </a:p>
        </p:txBody>
      </p:sp>
      <p:sp>
        <p:nvSpPr>
          <p:cNvPr id="8" name="Rectangle 7">
            <a:extLst>
              <a:ext uri="{FF2B5EF4-FFF2-40B4-BE49-F238E27FC236}">
                <a16:creationId xmlns:a16="http://schemas.microsoft.com/office/drawing/2014/main" id="{3786E992-3687-8023-487D-7F0FB934888B}"/>
              </a:ext>
            </a:extLst>
          </p:cNvPr>
          <p:cNvSpPr/>
          <p:nvPr/>
        </p:nvSpPr>
        <p:spPr>
          <a:xfrm>
            <a:off x="2604674" y="2823984"/>
            <a:ext cx="2103120" cy="1064526"/>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r>
              <a:rPr lang="en-US" sz="1600" dirty="0"/>
              <a:t>Direct contact with resident or indirect contact via resident’s environment</a:t>
            </a:r>
          </a:p>
        </p:txBody>
      </p:sp>
      <p:sp>
        <p:nvSpPr>
          <p:cNvPr id="9" name="Rectangle 8">
            <a:extLst>
              <a:ext uri="{FF2B5EF4-FFF2-40B4-BE49-F238E27FC236}">
                <a16:creationId xmlns:a16="http://schemas.microsoft.com/office/drawing/2014/main" id="{1FCFE3A8-314F-F063-3B5B-33153683BDD4}"/>
              </a:ext>
            </a:extLst>
          </p:cNvPr>
          <p:cNvSpPr/>
          <p:nvPr/>
        </p:nvSpPr>
        <p:spPr>
          <a:xfrm>
            <a:off x="2601832" y="1554742"/>
            <a:ext cx="2103120" cy="1064526"/>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r>
              <a:rPr lang="en-US" sz="1600" dirty="0"/>
              <a:t>Small infectious germs that stay suspended in the air</a:t>
            </a:r>
          </a:p>
        </p:txBody>
      </p:sp>
      <p:sp>
        <p:nvSpPr>
          <p:cNvPr id="10" name="Rectangle 9">
            <a:extLst>
              <a:ext uri="{FF2B5EF4-FFF2-40B4-BE49-F238E27FC236}">
                <a16:creationId xmlns:a16="http://schemas.microsoft.com/office/drawing/2014/main" id="{18961393-AC8B-754C-0F60-12EE648300DF}"/>
              </a:ext>
            </a:extLst>
          </p:cNvPr>
          <p:cNvSpPr/>
          <p:nvPr/>
        </p:nvSpPr>
        <p:spPr>
          <a:xfrm>
            <a:off x="7411756" y="4095945"/>
            <a:ext cx="2103120" cy="1064526"/>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Gown and gloves with all high-contact resident care activities</a:t>
            </a:r>
          </a:p>
        </p:txBody>
      </p:sp>
      <p:sp>
        <p:nvSpPr>
          <p:cNvPr id="11" name="Rectangle 10">
            <a:extLst>
              <a:ext uri="{FF2B5EF4-FFF2-40B4-BE49-F238E27FC236}">
                <a16:creationId xmlns:a16="http://schemas.microsoft.com/office/drawing/2014/main" id="{F203B1E5-7728-FAED-54F9-96E4830CB3A4}"/>
              </a:ext>
            </a:extLst>
          </p:cNvPr>
          <p:cNvSpPr/>
          <p:nvPr/>
        </p:nvSpPr>
        <p:spPr>
          <a:xfrm>
            <a:off x="7411756" y="2818501"/>
            <a:ext cx="2103120" cy="1064526"/>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Gown and gloves with all resident care activities</a:t>
            </a:r>
          </a:p>
        </p:txBody>
      </p:sp>
      <p:sp>
        <p:nvSpPr>
          <p:cNvPr id="12" name="Rectangle 11">
            <a:extLst>
              <a:ext uri="{FF2B5EF4-FFF2-40B4-BE49-F238E27FC236}">
                <a16:creationId xmlns:a16="http://schemas.microsoft.com/office/drawing/2014/main" id="{6BB1772E-CEC3-84D0-C7F8-5C292AF6BBD2}"/>
              </a:ext>
            </a:extLst>
          </p:cNvPr>
          <p:cNvSpPr/>
          <p:nvPr/>
        </p:nvSpPr>
        <p:spPr>
          <a:xfrm>
            <a:off x="9851522" y="2823984"/>
            <a:ext cx="2103120" cy="1064526"/>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indent="0" algn="ctr">
              <a:buFont typeface="Arial" panose="020B0604020202020204" pitchFamily="34" charset="0"/>
              <a:buNone/>
            </a:pPr>
            <a:r>
              <a:rPr lang="en-US" sz="1600" dirty="0"/>
              <a:t>C. </a:t>
            </a:r>
            <a:r>
              <a:rPr lang="en-US" sz="1600" i="1" dirty="0"/>
              <a:t>difficile</a:t>
            </a:r>
          </a:p>
        </p:txBody>
      </p:sp>
      <p:sp>
        <p:nvSpPr>
          <p:cNvPr id="13" name="Rectangle 12">
            <a:extLst>
              <a:ext uri="{FF2B5EF4-FFF2-40B4-BE49-F238E27FC236}">
                <a16:creationId xmlns:a16="http://schemas.microsoft.com/office/drawing/2014/main" id="{1CA9D0EE-EC77-7821-B8A5-D51B7E573861}"/>
              </a:ext>
            </a:extLst>
          </p:cNvPr>
          <p:cNvSpPr/>
          <p:nvPr/>
        </p:nvSpPr>
        <p:spPr>
          <a:xfrm>
            <a:off x="7411756" y="1523891"/>
            <a:ext cx="2103120" cy="1064526"/>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r>
              <a:rPr lang="en-US" sz="1600" dirty="0"/>
              <a:t>Surgical/medical mask and eye protection</a:t>
            </a:r>
          </a:p>
        </p:txBody>
      </p:sp>
      <p:sp>
        <p:nvSpPr>
          <p:cNvPr id="14" name="Rectangle 13">
            <a:extLst>
              <a:ext uri="{FF2B5EF4-FFF2-40B4-BE49-F238E27FC236}">
                <a16:creationId xmlns:a16="http://schemas.microsoft.com/office/drawing/2014/main" id="{6653FBDA-BE02-8359-CFCA-9774D798FD6F}"/>
              </a:ext>
            </a:extLst>
          </p:cNvPr>
          <p:cNvSpPr/>
          <p:nvPr/>
        </p:nvSpPr>
        <p:spPr>
          <a:xfrm>
            <a:off x="9851523" y="1515186"/>
            <a:ext cx="2103120" cy="1064526"/>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dirty="0"/>
              <a:t>Influenza</a:t>
            </a:r>
          </a:p>
        </p:txBody>
      </p:sp>
      <p:sp>
        <p:nvSpPr>
          <p:cNvPr id="15" name="Rectangle 14">
            <a:extLst>
              <a:ext uri="{FF2B5EF4-FFF2-40B4-BE49-F238E27FC236}">
                <a16:creationId xmlns:a16="http://schemas.microsoft.com/office/drawing/2014/main" id="{9246BE82-B8C4-B109-2FDD-5FB434A8C65E}"/>
              </a:ext>
            </a:extLst>
          </p:cNvPr>
          <p:cNvSpPr/>
          <p:nvPr/>
        </p:nvSpPr>
        <p:spPr>
          <a:xfrm>
            <a:off x="9851522" y="5466140"/>
            <a:ext cx="2103120" cy="1064526"/>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dirty="0"/>
              <a:t>A positive </a:t>
            </a:r>
            <a:r>
              <a:rPr lang="en-US" sz="1600" i="1" dirty="0"/>
              <a:t>Klebsiella pneumoniae </a:t>
            </a:r>
            <a:r>
              <a:rPr lang="en-US" sz="1600" dirty="0"/>
              <a:t>carbapenemase (KPC) lab result, an MDRO </a:t>
            </a:r>
          </a:p>
        </p:txBody>
      </p:sp>
      <p:sp>
        <p:nvSpPr>
          <p:cNvPr id="16" name="Rectangle 15">
            <a:extLst>
              <a:ext uri="{FF2B5EF4-FFF2-40B4-BE49-F238E27FC236}">
                <a16:creationId xmlns:a16="http://schemas.microsoft.com/office/drawing/2014/main" id="{7E7236CE-7F13-3036-7221-2F0F26812BFE}"/>
              </a:ext>
            </a:extLst>
          </p:cNvPr>
          <p:cNvSpPr/>
          <p:nvPr/>
        </p:nvSpPr>
        <p:spPr>
          <a:xfrm>
            <a:off x="7411756" y="5452207"/>
            <a:ext cx="2103120" cy="1064526"/>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r>
              <a:rPr lang="en-US" sz="1600" dirty="0"/>
              <a:t>Fit-tested N95 or higher-level respirator</a:t>
            </a:r>
          </a:p>
        </p:txBody>
      </p:sp>
      <p:sp>
        <p:nvSpPr>
          <p:cNvPr id="17" name="Rectangle 16">
            <a:extLst>
              <a:ext uri="{FF2B5EF4-FFF2-40B4-BE49-F238E27FC236}">
                <a16:creationId xmlns:a16="http://schemas.microsoft.com/office/drawing/2014/main" id="{5A1AF541-43F9-A0E0-936D-35E248203DE3}"/>
              </a:ext>
            </a:extLst>
          </p:cNvPr>
          <p:cNvSpPr/>
          <p:nvPr/>
        </p:nvSpPr>
        <p:spPr>
          <a:xfrm>
            <a:off x="9851522" y="4073290"/>
            <a:ext cx="2103120" cy="1064526"/>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600" dirty="0"/>
              <a:t>Pulmonary tuberculosis</a:t>
            </a:r>
          </a:p>
        </p:txBody>
      </p:sp>
      <p:sp>
        <p:nvSpPr>
          <p:cNvPr id="18" name="Rectangle 17">
            <a:extLst>
              <a:ext uri="{FF2B5EF4-FFF2-40B4-BE49-F238E27FC236}">
                <a16:creationId xmlns:a16="http://schemas.microsoft.com/office/drawing/2014/main" id="{CDB18D64-3D8A-C408-06E5-10FE7C17D449}"/>
              </a:ext>
            </a:extLst>
          </p:cNvPr>
          <p:cNvSpPr/>
          <p:nvPr/>
        </p:nvSpPr>
        <p:spPr>
          <a:xfrm>
            <a:off x="5041599" y="1515186"/>
            <a:ext cx="2103120" cy="1064526"/>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dirty="0"/>
              <a:t>Contact</a:t>
            </a:r>
          </a:p>
        </p:txBody>
      </p:sp>
      <p:sp>
        <p:nvSpPr>
          <p:cNvPr id="19" name="Rectangle 18">
            <a:extLst>
              <a:ext uri="{FF2B5EF4-FFF2-40B4-BE49-F238E27FC236}">
                <a16:creationId xmlns:a16="http://schemas.microsoft.com/office/drawing/2014/main" id="{894EE725-2F97-FCF7-55F0-FA60681ADDAC}"/>
              </a:ext>
            </a:extLst>
          </p:cNvPr>
          <p:cNvSpPr/>
          <p:nvPr/>
        </p:nvSpPr>
        <p:spPr>
          <a:xfrm>
            <a:off x="5041599" y="2833207"/>
            <a:ext cx="2103120" cy="1064526"/>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dirty="0"/>
              <a:t>Droplet</a:t>
            </a:r>
          </a:p>
        </p:txBody>
      </p:sp>
      <p:sp>
        <p:nvSpPr>
          <p:cNvPr id="20" name="Rectangle 19">
            <a:extLst>
              <a:ext uri="{FF2B5EF4-FFF2-40B4-BE49-F238E27FC236}">
                <a16:creationId xmlns:a16="http://schemas.microsoft.com/office/drawing/2014/main" id="{EF9D2700-A90C-0F4B-8660-5B538A16F476}"/>
              </a:ext>
            </a:extLst>
          </p:cNvPr>
          <p:cNvSpPr/>
          <p:nvPr/>
        </p:nvSpPr>
        <p:spPr>
          <a:xfrm>
            <a:off x="5041598" y="4073290"/>
            <a:ext cx="2103120" cy="1064526"/>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600" dirty="0"/>
              <a:t>Airborne</a:t>
            </a:r>
          </a:p>
        </p:txBody>
      </p:sp>
      <p:sp>
        <p:nvSpPr>
          <p:cNvPr id="21" name="Rectangle 20">
            <a:extLst>
              <a:ext uri="{FF2B5EF4-FFF2-40B4-BE49-F238E27FC236}">
                <a16:creationId xmlns:a16="http://schemas.microsoft.com/office/drawing/2014/main" id="{3C733551-5593-2E44-1CFC-5F6FF8227CB0}"/>
              </a:ext>
            </a:extLst>
          </p:cNvPr>
          <p:cNvSpPr/>
          <p:nvPr/>
        </p:nvSpPr>
        <p:spPr>
          <a:xfrm>
            <a:off x="5061576" y="5452207"/>
            <a:ext cx="2103120" cy="1064526"/>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dirty="0"/>
              <a:t>Enhanced-barrier</a:t>
            </a:r>
          </a:p>
        </p:txBody>
      </p:sp>
      <p:sp>
        <p:nvSpPr>
          <p:cNvPr id="22" name="Slide Number Placeholder 21">
            <a:extLst>
              <a:ext uri="{FF2B5EF4-FFF2-40B4-BE49-F238E27FC236}">
                <a16:creationId xmlns:a16="http://schemas.microsoft.com/office/drawing/2014/main" id="{E783BD11-E73C-05EF-C649-9F3BC0F0F593}"/>
              </a:ext>
            </a:extLst>
          </p:cNvPr>
          <p:cNvSpPr>
            <a:spLocks noGrp="1"/>
          </p:cNvSpPr>
          <p:nvPr>
            <p:ph type="sldNum" sz="quarter" idx="12"/>
          </p:nvPr>
        </p:nvSpPr>
        <p:spPr/>
        <p:txBody>
          <a:bodyPr/>
          <a:lstStyle/>
          <a:p>
            <a:fld id="{2D8F6137-44E2-4FFF-B6E0-720968525C04}" type="slidenum">
              <a:rPr lang="en-US" smtClean="0"/>
              <a:t>58</a:t>
            </a:fld>
            <a:endParaRPr lang="en-US" dirty="0"/>
          </a:p>
        </p:txBody>
      </p:sp>
      <p:sp>
        <p:nvSpPr>
          <p:cNvPr id="33" name="Rectangle 32">
            <a:extLst>
              <a:ext uri="{FF2B5EF4-FFF2-40B4-BE49-F238E27FC236}">
                <a16:creationId xmlns:a16="http://schemas.microsoft.com/office/drawing/2014/main" id="{247FA759-60E4-DCC3-92FD-AB73F7440038}"/>
              </a:ext>
            </a:extLst>
          </p:cNvPr>
          <p:cNvSpPr/>
          <p:nvPr/>
        </p:nvSpPr>
        <p:spPr>
          <a:xfrm>
            <a:off x="9851523" y="256283"/>
            <a:ext cx="2103120" cy="106452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mj-lt"/>
              </a:rPr>
              <a:t>CONDITION</a:t>
            </a:r>
          </a:p>
        </p:txBody>
      </p:sp>
      <p:sp>
        <p:nvSpPr>
          <p:cNvPr id="34" name="Rectangle 33">
            <a:extLst>
              <a:ext uri="{FF2B5EF4-FFF2-40B4-BE49-F238E27FC236}">
                <a16:creationId xmlns:a16="http://schemas.microsoft.com/office/drawing/2014/main" id="{D505E527-80CB-3629-C113-466BB46FD418}"/>
              </a:ext>
            </a:extLst>
          </p:cNvPr>
          <p:cNvSpPr/>
          <p:nvPr/>
        </p:nvSpPr>
        <p:spPr>
          <a:xfrm>
            <a:off x="237357" y="2811474"/>
            <a:ext cx="2103120" cy="1064526"/>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indent="0">
              <a:buFont typeface="Arial" panose="020B0604020202020204" pitchFamily="34" charset="0"/>
              <a:buNone/>
            </a:pPr>
            <a:r>
              <a:rPr lang="en-US" sz="1600" dirty="0"/>
              <a:t>Eileen, sudden onset of fever, cough, stuffy nose and sore throat</a:t>
            </a:r>
          </a:p>
        </p:txBody>
      </p:sp>
      <p:sp>
        <p:nvSpPr>
          <p:cNvPr id="35" name="Rectangle 34">
            <a:extLst>
              <a:ext uri="{FF2B5EF4-FFF2-40B4-BE49-F238E27FC236}">
                <a16:creationId xmlns:a16="http://schemas.microsoft.com/office/drawing/2014/main" id="{35DCAF69-BDC1-AAE6-D53E-2BE7A1B26457}"/>
              </a:ext>
            </a:extLst>
          </p:cNvPr>
          <p:cNvSpPr/>
          <p:nvPr/>
        </p:nvSpPr>
        <p:spPr>
          <a:xfrm>
            <a:off x="237357" y="1523891"/>
            <a:ext cx="2103120" cy="1064526"/>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r>
              <a:rPr lang="en-US" sz="1600" dirty="0"/>
              <a:t>Charles, sudden onset of diarrhea, unable to control stool</a:t>
            </a:r>
          </a:p>
        </p:txBody>
      </p:sp>
      <p:sp>
        <p:nvSpPr>
          <p:cNvPr id="36" name="Rectangle 35">
            <a:extLst>
              <a:ext uri="{FF2B5EF4-FFF2-40B4-BE49-F238E27FC236}">
                <a16:creationId xmlns:a16="http://schemas.microsoft.com/office/drawing/2014/main" id="{1D9A8DD2-CE69-3600-CE22-8E7D39C008EE}"/>
              </a:ext>
            </a:extLst>
          </p:cNvPr>
          <p:cNvSpPr/>
          <p:nvPr/>
        </p:nvSpPr>
        <p:spPr>
          <a:xfrm>
            <a:off x="237357" y="5466140"/>
            <a:ext cx="2103120" cy="1064526"/>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r>
              <a:rPr lang="en-US" sz="1400" dirty="0"/>
              <a:t>Richard, persistent cough for the last 4 weeks, travel to Indonesia 3 months ago, positive TB test </a:t>
            </a:r>
          </a:p>
        </p:txBody>
      </p:sp>
      <p:sp>
        <p:nvSpPr>
          <p:cNvPr id="37" name="Rectangle 36">
            <a:extLst>
              <a:ext uri="{FF2B5EF4-FFF2-40B4-BE49-F238E27FC236}">
                <a16:creationId xmlns:a16="http://schemas.microsoft.com/office/drawing/2014/main" id="{18E23AC7-5125-A505-6B01-7A89BDDC038F}"/>
              </a:ext>
            </a:extLst>
          </p:cNvPr>
          <p:cNvSpPr/>
          <p:nvPr/>
        </p:nvSpPr>
        <p:spPr>
          <a:xfrm>
            <a:off x="237357" y="4095945"/>
            <a:ext cx="2103120" cy="1064526"/>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r>
              <a:rPr lang="en-US" sz="1400" dirty="0"/>
              <a:t>Barbara, history of diabetes, worsening foot ulcer that appears infected but can be covered and contained.</a:t>
            </a:r>
          </a:p>
        </p:txBody>
      </p:sp>
    </p:spTree>
    <p:extLst>
      <p:ext uri="{BB962C8B-B14F-4D97-AF65-F5344CB8AC3E}">
        <p14:creationId xmlns:p14="http://schemas.microsoft.com/office/powerpoint/2010/main" val="3447968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55D1B25-B8F3-A9FD-D796-5BDC70ACC339}"/>
              </a:ext>
            </a:extLst>
          </p:cNvPr>
          <p:cNvSpPr/>
          <p:nvPr/>
        </p:nvSpPr>
        <p:spPr>
          <a:xfrm>
            <a:off x="5044439" y="231956"/>
            <a:ext cx="2103120" cy="106452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mj-lt"/>
              </a:rPr>
              <a:t>PRECAUTIONS</a:t>
            </a:r>
          </a:p>
        </p:txBody>
      </p:sp>
      <p:sp>
        <p:nvSpPr>
          <p:cNvPr id="3" name="Rectangle 2">
            <a:extLst>
              <a:ext uri="{FF2B5EF4-FFF2-40B4-BE49-F238E27FC236}">
                <a16:creationId xmlns:a16="http://schemas.microsoft.com/office/drawing/2014/main" id="{5DDA2A44-E6D2-F172-7313-76A2FEDE6847}"/>
              </a:ext>
            </a:extLst>
          </p:cNvPr>
          <p:cNvSpPr/>
          <p:nvPr/>
        </p:nvSpPr>
        <p:spPr>
          <a:xfrm>
            <a:off x="2601832" y="255414"/>
            <a:ext cx="2103120" cy="106452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mj-lt"/>
              </a:rPr>
              <a:t>TRANSMISSION</a:t>
            </a:r>
          </a:p>
        </p:txBody>
      </p:sp>
      <p:sp>
        <p:nvSpPr>
          <p:cNvPr id="4" name="Rectangle 3">
            <a:extLst>
              <a:ext uri="{FF2B5EF4-FFF2-40B4-BE49-F238E27FC236}">
                <a16:creationId xmlns:a16="http://schemas.microsoft.com/office/drawing/2014/main" id="{70B9C4C1-F5E1-7CB0-E0EC-EA6FB37E18DD}"/>
              </a:ext>
            </a:extLst>
          </p:cNvPr>
          <p:cNvSpPr/>
          <p:nvPr/>
        </p:nvSpPr>
        <p:spPr>
          <a:xfrm>
            <a:off x="7411756" y="255414"/>
            <a:ext cx="2103120" cy="106452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mj-lt"/>
              </a:rPr>
              <a:t>PPE</a:t>
            </a:r>
          </a:p>
        </p:txBody>
      </p:sp>
      <p:sp>
        <p:nvSpPr>
          <p:cNvPr id="5" name="Rectangle 4">
            <a:extLst>
              <a:ext uri="{FF2B5EF4-FFF2-40B4-BE49-F238E27FC236}">
                <a16:creationId xmlns:a16="http://schemas.microsoft.com/office/drawing/2014/main" id="{8D370CAF-3A15-C386-C520-84A2685E1361}"/>
              </a:ext>
            </a:extLst>
          </p:cNvPr>
          <p:cNvSpPr/>
          <p:nvPr/>
        </p:nvSpPr>
        <p:spPr>
          <a:xfrm>
            <a:off x="237357" y="231956"/>
            <a:ext cx="2103120" cy="106452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mj-lt"/>
              </a:rPr>
              <a:t>SCENARIO</a:t>
            </a:r>
          </a:p>
        </p:txBody>
      </p:sp>
      <p:sp>
        <p:nvSpPr>
          <p:cNvPr id="6" name="Rectangle 5">
            <a:extLst>
              <a:ext uri="{FF2B5EF4-FFF2-40B4-BE49-F238E27FC236}">
                <a16:creationId xmlns:a16="http://schemas.microsoft.com/office/drawing/2014/main" id="{94C16E79-1118-9B99-8976-9C2DBB2731C8}"/>
              </a:ext>
            </a:extLst>
          </p:cNvPr>
          <p:cNvSpPr/>
          <p:nvPr/>
        </p:nvSpPr>
        <p:spPr>
          <a:xfrm>
            <a:off x="2651190" y="5452207"/>
            <a:ext cx="2103120" cy="1064526"/>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Direct contact with resident or indirect contact via resident’s environment</a:t>
            </a:r>
          </a:p>
        </p:txBody>
      </p:sp>
      <p:sp>
        <p:nvSpPr>
          <p:cNvPr id="7" name="Rectangle 6">
            <a:extLst>
              <a:ext uri="{FF2B5EF4-FFF2-40B4-BE49-F238E27FC236}">
                <a16:creationId xmlns:a16="http://schemas.microsoft.com/office/drawing/2014/main" id="{D13AB3F3-32B1-1E60-DBFB-630240DF2529}"/>
              </a:ext>
            </a:extLst>
          </p:cNvPr>
          <p:cNvSpPr/>
          <p:nvPr/>
        </p:nvSpPr>
        <p:spPr>
          <a:xfrm>
            <a:off x="2651190" y="4095945"/>
            <a:ext cx="2103120" cy="1064526"/>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r>
              <a:rPr lang="en-US" sz="1600" dirty="0"/>
              <a:t>Large molecules spread by coughing, sneezing, or talking</a:t>
            </a:r>
          </a:p>
        </p:txBody>
      </p:sp>
      <p:sp>
        <p:nvSpPr>
          <p:cNvPr id="8" name="Rectangle 7">
            <a:extLst>
              <a:ext uri="{FF2B5EF4-FFF2-40B4-BE49-F238E27FC236}">
                <a16:creationId xmlns:a16="http://schemas.microsoft.com/office/drawing/2014/main" id="{3786E992-3687-8023-487D-7F0FB934888B}"/>
              </a:ext>
            </a:extLst>
          </p:cNvPr>
          <p:cNvSpPr/>
          <p:nvPr/>
        </p:nvSpPr>
        <p:spPr>
          <a:xfrm>
            <a:off x="2604674" y="2823984"/>
            <a:ext cx="2103120" cy="1064526"/>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en-US" sz="1600" dirty="0"/>
              <a:t>Direct contact with resident or indirect contact via resident’s environment</a:t>
            </a:r>
          </a:p>
        </p:txBody>
      </p:sp>
      <p:sp>
        <p:nvSpPr>
          <p:cNvPr id="9" name="Rectangle 8">
            <a:extLst>
              <a:ext uri="{FF2B5EF4-FFF2-40B4-BE49-F238E27FC236}">
                <a16:creationId xmlns:a16="http://schemas.microsoft.com/office/drawing/2014/main" id="{1FCFE3A8-314F-F063-3B5B-33153683BDD4}"/>
              </a:ext>
            </a:extLst>
          </p:cNvPr>
          <p:cNvSpPr/>
          <p:nvPr/>
        </p:nvSpPr>
        <p:spPr>
          <a:xfrm>
            <a:off x="2601832" y="1554742"/>
            <a:ext cx="2103120" cy="1064526"/>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r>
              <a:rPr lang="en-US" sz="1600" dirty="0"/>
              <a:t>Small infectious germs that stay suspended in the air</a:t>
            </a:r>
          </a:p>
        </p:txBody>
      </p:sp>
      <p:sp>
        <p:nvSpPr>
          <p:cNvPr id="10" name="Rectangle 9">
            <a:extLst>
              <a:ext uri="{FF2B5EF4-FFF2-40B4-BE49-F238E27FC236}">
                <a16:creationId xmlns:a16="http://schemas.microsoft.com/office/drawing/2014/main" id="{18961393-AC8B-754C-0F60-12EE648300DF}"/>
              </a:ext>
            </a:extLst>
          </p:cNvPr>
          <p:cNvSpPr/>
          <p:nvPr/>
        </p:nvSpPr>
        <p:spPr>
          <a:xfrm>
            <a:off x="7411756" y="4095945"/>
            <a:ext cx="2103120" cy="1064526"/>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Gown and gloves with all high-contact resident care activities</a:t>
            </a:r>
          </a:p>
        </p:txBody>
      </p:sp>
      <p:sp>
        <p:nvSpPr>
          <p:cNvPr id="11" name="Rectangle 10">
            <a:extLst>
              <a:ext uri="{FF2B5EF4-FFF2-40B4-BE49-F238E27FC236}">
                <a16:creationId xmlns:a16="http://schemas.microsoft.com/office/drawing/2014/main" id="{F203B1E5-7728-FAED-54F9-96E4830CB3A4}"/>
              </a:ext>
            </a:extLst>
          </p:cNvPr>
          <p:cNvSpPr/>
          <p:nvPr/>
        </p:nvSpPr>
        <p:spPr>
          <a:xfrm>
            <a:off x="7411756" y="2818501"/>
            <a:ext cx="2103120" cy="1064526"/>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Gown and gloves with all resident care activities</a:t>
            </a:r>
          </a:p>
        </p:txBody>
      </p:sp>
      <p:sp>
        <p:nvSpPr>
          <p:cNvPr id="12" name="Rectangle 11">
            <a:extLst>
              <a:ext uri="{FF2B5EF4-FFF2-40B4-BE49-F238E27FC236}">
                <a16:creationId xmlns:a16="http://schemas.microsoft.com/office/drawing/2014/main" id="{6BB1772E-CEC3-84D0-C7F8-5C292AF6BBD2}"/>
              </a:ext>
            </a:extLst>
          </p:cNvPr>
          <p:cNvSpPr/>
          <p:nvPr/>
        </p:nvSpPr>
        <p:spPr>
          <a:xfrm>
            <a:off x="9851522" y="2823984"/>
            <a:ext cx="2103120" cy="1064526"/>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indent="0" algn="ctr">
              <a:buFont typeface="Arial" panose="020B0604020202020204" pitchFamily="34" charset="0"/>
              <a:buNone/>
            </a:pPr>
            <a:r>
              <a:rPr lang="en-US" sz="1600" dirty="0"/>
              <a:t>C. </a:t>
            </a:r>
            <a:r>
              <a:rPr lang="en-US" sz="1600" i="1" dirty="0"/>
              <a:t>difficile</a:t>
            </a:r>
          </a:p>
        </p:txBody>
      </p:sp>
      <p:sp>
        <p:nvSpPr>
          <p:cNvPr id="13" name="Rectangle 12">
            <a:extLst>
              <a:ext uri="{FF2B5EF4-FFF2-40B4-BE49-F238E27FC236}">
                <a16:creationId xmlns:a16="http://schemas.microsoft.com/office/drawing/2014/main" id="{1CA9D0EE-EC77-7821-B8A5-D51B7E573861}"/>
              </a:ext>
            </a:extLst>
          </p:cNvPr>
          <p:cNvSpPr/>
          <p:nvPr/>
        </p:nvSpPr>
        <p:spPr>
          <a:xfrm>
            <a:off x="7411756" y="1523891"/>
            <a:ext cx="2103120" cy="1064526"/>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r>
              <a:rPr lang="en-US" sz="1600" dirty="0"/>
              <a:t>Surgical/medical mask and eye protection</a:t>
            </a:r>
          </a:p>
        </p:txBody>
      </p:sp>
      <p:sp>
        <p:nvSpPr>
          <p:cNvPr id="14" name="Rectangle 13">
            <a:extLst>
              <a:ext uri="{FF2B5EF4-FFF2-40B4-BE49-F238E27FC236}">
                <a16:creationId xmlns:a16="http://schemas.microsoft.com/office/drawing/2014/main" id="{6653FBDA-BE02-8359-CFCA-9774D798FD6F}"/>
              </a:ext>
            </a:extLst>
          </p:cNvPr>
          <p:cNvSpPr/>
          <p:nvPr/>
        </p:nvSpPr>
        <p:spPr>
          <a:xfrm>
            <a:off x="9851523" y="1515186"/>
            <a:ext cx="2103120" cy="1064526"/>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600" dirty="0"/>
              <a:t>Influenza</a:t>
            </a:r>
          </a:p>
        </p:txBody>
      </p:sp>
      <p:sp>
        <p:nvSpPr>
          <p:cNvPr id="15" name="Rectangle 14">
            <a:extLst>
              <a:ext uri="{FF2B5EF4-FFF2-40B4-BE49-F238E27FC236}">
                <a16:creationId xmlns:a16="http://schemas.microsoft.com/office/drawing/2014/main" id="{9246BE82-B8C4-B109-2FDD-5FB434A8C65E}"/>
              </a:ext>
            </a:extLst>
          </p:cNvPr>
          <p:cNvSpPr/>
          <p:nvPr/>
        </p:nvSpPr>
        <p:spPr>
          <a:xfrm>
            <a:off x="9851522" y="5466140"/>
            <a:ext cx="2103120" cy="1064526"/>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600" dirty="0"/>
              <a:t>A positive </a:t>
            </a:r>
            <a:r>
              <a:rPr lang="en-US" sz="1600" i="1" dirty="0"/>
              <a:t>Klebsiella pneumoniae </a:t>
            </a:r>
            <a:r>
              <a:rPr lang="en-US" sz="1600" dirty="0"/>
              <a:t>carbapenemase (KPC) lab result, an MDRO </a:t>
            </a:r>
          </a:p>
        </p:txBody>
      </p:sp>
      <p:sp>
        <p:nvSpPr>
          <p:cNvPr id="16" name="Rectangle 15">
            <a:extLst>
              <a:ext uri="{FF2B5EF4-FFF2-40B4-BE49-F238E27FC236}">
                <a16:creationId xmlns:a16="http://schemas.microsoft.com/office/drawing/2014/main" id="{7E7236CE-7F13-3036-7221-2F0F26812BFE}"/>
              </a:ext>
            </a:extLst>
          </p:cNvPr>
          <p:cNvSpPr/>
          <p:nvPr/>
        </p:nvSpPr>
        <p:spPr>
          <a:xfrm>
            <a:off x="7411756" y="5452207"/>
            <a:ext cx="2103120" cy="1064526"/>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r>
              <a:rPr lang="en-US" sz="1600" dirty="0"/>
              <a:t>Fit-tested N95 or higher-level respirator</a:t>
            </a:r>
          </a:p>
        </p:txBody>
      </p:sp>
      <p:sp>
        <p:nvSpPr>
          <p:cNvPr id="17" name="Rectangle 16">
            <a:extLst>
              <a:ext uri="{FF2B5EF4-FFF2-40B4-BE49-F238E27FC236}">
                <a16:creationId xmlns:a16="http://schemas.microsoft.com/office/drawing/2014/main" id="{5A1AF541-43F9-A0E0-936D-35E248203DE3}"/>
              </a:ext>
            </a:extLst>
          </p:cNvPr>
          <p:cNvSpPr/>
          <p:nvPr/>
        </p:nvSpPr>
        <p:spPr>
          <a:xfrm>
            <a:off x="9851522" y="4073290"/>
            <a:ext cx="2103120" cy="1064526"/>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600" dirty="0"/>
              <a:t>Pulmonary tuberculosis</a:t>
            </a:r>
          </a:p>
        </p:txBody>
      </p:sp>
      <p:sp>
        <p:nvSpPr>
          <p:cNvPr id="18" name="Rectangle 17">
            <a:extLst>
              <a:ext uri="{FF2B5EF4-FFF2-40B4-BE49-F238E27FC236}">
                <a16:creationId xmlns:a16="http://schemas.microsoft.com/office/drawing/2014/main" id="{CDB18D64-3D8A-C408-06E5-10FE7C17D449}"/>
              </a:ext>
            </a:extLst>
          </p:cNvPr>
          <p:cNvSpPr/>
          <p:nvPr/>
        </p:nvSpPr>
        <p:spPr>
          <a:xfrm>
            <a:off x="5041599" y="1515186"/>
            <a:ext cx="2103120" cy="1064526"/>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600" dirty="0"/>
              <a:t>Contact</a:t>
            </a:r>
          </a:p>
        </p:txBody>
      </p:sp>
      <p:sp>
        <p:nvSpPr>
          <p:cNvPr id="19" name="Rectangle 18">
            <a:extLst>
              <a:ext uri="{FF2B5EF4-FFF2-40B4-BE49-F238E27FC236}">
                <a16:creationId xmlns:a16="http://schemas.microsoft.com/office/drawing/2014/main" id="{894EE725-2F97-FCF7-55F0-FA60681ADDAC}"/>
              </a:ext>
            </a:extLst>
          </p:cNvPr>
          <p:cNvSpPr/>
          <p:nvPr/>
        </p:nvSpPr>
        <p:spPr>
          <a:xfrm>
            <a:off x="5041599" y="2833207"/>
            <a:ext cx="2103120" cy="1064526"/>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600" dirty="0"/>
              <a:t>Droplet</a:t>
            </a:r>
          </a:p>
        </p:txBody>
      </p:sp>
      <p:sp>
        <p:nvSpPr>
          <p:cNvPr id="20" name="Rectangle 19">
            <a:extLst>
              <a:ext uri="{FF2B5EF4-FFF2-40B4-BE49-F238E27FC236}">
                <a16:creationId xmlns:a16="http://schemas.microsoft.com/office/drawing/2014/main" id="{EF9D2700-A90C-0F4B-8660-5B538A16F476}"/>
              </a:ext>
            </a:extLst>
          </p:cNvPr>
          <p:cNvSpPr/>
          <p:nvPr/>
        </p:nvSpPr>
        <p:spPr>
          <a:xfrm>
            <a:off x="5041598" y="4073290"/>
            <a:ext cx="2103120" cy="1064526"/>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600" dirty="0"/>
              <a:t>Airborne</a:t>
            </a:r>
          </a:p>
        </p:txBody>
      </p:sp>
      <p:sp>
        <p:nvSpPr>
          <p:cNvPr id="21" name="Rectangle 20">
            <a:extLst>
              <a:ext uri="{FF2B5EF4-FFF2-40B4-BE49-F238E27FC236}">
                <a16:creationId xmlns:a16="http://schemas.microsoft.com/office/drawing/2014/main" id="{3C733551-5593-2E44-1CFC-5F6FF8227CB0}"/>
              </a:ext>
            </a:extLst>
          </p:cNvPr>
          <p:cNvSpPr/>
          <p:nvPr/>
        </p:nvSpPr>
        <p:spPr>
          <a:xfrm>
            <a:off x="5061576" y="5452207"/>
            <a:ext cx="2103120" cy="1064526"/>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600" dirty="0"/>
              <a:t>Enhanced-barrier</a:t>
            </a:r>
          </a:p>
        </p:txBody>
      </p:sp>
      <p:sp>
        <p:nvSpPr>
          <p:cNvPr id="22" name="Slide Number Placeholder 21">
            <a:extLst>
              <a:ext uri="{FF2B5EF4-FFF2-40B4-BE49-F238E27FC236}">
                <a16:creationId xmlns:a16="http://schemas.microsoft.com/office/drawing/2014/main" id="{E783BD11-E73C-05EF-C649-9F3BC0F0F593}"/>
              </a:ext>
            </a:extLst>
          </p:cNvPr>
          <p:cNvSpPr>
            <a:spLocks noGrp="1"/>
          </p:cNvSpPr>
          <p:nvPr>
            <p:ph type="sldNum" sz="quarter" idx="12"/>
          </p:nvPr>
        </p:nvSpPr>
        <p:spPr/>
        <p:txBody>
          <a:bodyPr/>
          <a:lstStyle/>
          <a:p>
            <a:fld id="{2D8F6137-44E2-4FFF-B6E0-720968525C04}" type="slidenum">
              <a:rPr lang="en-US" smtClean="0"/>
              <a:t>59</a:t>
            </a:fld>
            <a:endParaRPr lang="en-US" dirty="0"/>
          </a:p>
        </p:txBody>
      </p:sp>
      <p:sp>
        <p:nvSpPr>
          <p:cNvPr id="33" name="Rectangle 32">
            <a:extLst>
              <a:ext uri="{FF2B5EF4-FFF2-40B4-BE49-F238E27FC236}">
                <a16:creationId xmlns:a16="http://schemas.microsoft.com/office/drawing/2014/main" id="{247FA759-60E4-DCC3-92FD-AB73F7440038}"/>
              </a:ext>
            </a:extLst>
          </p:cNvPr>
          <p:cNvSpPr/>
          <p:nvPr/>
        </p:nvSpPr>
        <p:spPr>
          <a:xfrm>
            <a:off x="9851523" y="256283"/>
            <a:ext cx="2103120" cy="106452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mj-lt"/>
              </a:rPr>
              <a:t>CONDITION</a:t>
            </a:r>
          </a:p>
        </p:txBody>
      </p:sp>
      <p:sp>
        <p:nvSpPr>
          <p:cNvPr id="34" name="Rectangle 33">
            <a:extLst>
              <a:ext uri="{FF2B5EF4-FFF2-40B4-BE49-F238E27FC236}">
                <a16:creationId xmlns:a16="http://schemas.microsoft.com/office/drawing/2014/main" id="{D505E527-80CB-3629-C113-466BB46FD418}"/>
              </a:ext>
            </a:extLst>
          </p:cNvPr>
          <p:cNvSpPr/>
          <p:nvPr/>
        </p:nvSpPr>
        <p:spPr>
          <a:xfrm>
            <a:off x="237357" y="2811474"/>
            <a:ext cx="2103120" cy="1064526"/>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marL="0" indent="0">
              <a:buFont typeface="Arial" panose="020B0604020202020204" pitchFamily="34" charset="0"/>
              <a:buNone/>
            </a:pPr>
            <a:r>
              <a:rPr lang="en-US" sz="1600" dirty="0"/>
              <a:t>Eileen, sudden onset of fever, cough, stuffy nose and sore throat</a:t>
            </a:r>
          </a:p>
        </p:txBody>
      </p:sp>
      <p:sp>
        <p:nvSpPr>
          <p:cNvPr id="35" name="Rectangle 34">
            <a:extLst>
              <a:ext uri="{FF2B5EF4-FFF2-40B4-BE49-F238E27FC236}">
                <a16:creationId xmlns:a16="http://schemas.microsoft.com/office/drawing/2014/main" id="{35DCAF69-BDC1-AAE6-D53E-2BE7A1B26457}"/>
              </a:ext>
            </a:extLst>
          </p:cNvPr>
          <p:cNvSpPr/>
          <p:nvPr/>
        </p:nvSpPr>
        <p:spPr>
          <a:xfrm>
            <a:off x="237357" y="1515186"/>
            <a:ext cx="2103120" cy="1064526"/>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r>
              <a:rPr lang="en-US" sz="1600" dirty="0"/>
              <a:t>Charles, sudden onset of diarrhea, unable to control stool</a:t>
            </a:r>
          </a:p>
        </p:txBody>
      </p:sp>
      <p:sp>
        <p:nvSpPr>
          <p:cNvPr id="36" name="Rectangle 35">
            <a:extLst>
              <a:ext uri="{FF2B5EF4-FFF2-40B4-BE49-F238E27FC236}">
                <a16:creationId xmlns:a16="http://schemas.microsoft.com/office/drawing/2014/main" id="{1D9A8DD2-CE69-3600-CE22-8E7D39C008EE}"/>
              </a:ext>
            </a:extLst>
          </p:cNvPr>
          <p:cNvSpPr/>
          <p:nvPr/>
        </p:nvSpPr>
        <p:spPr>
          <a:xfrm>
            <a:off x="237357" y="5466140"/>
            <a:ext cx="2103120" cy="1064526"/>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r>
              <a:rPr lang="en-US" sz="1400" dirty="0"/>
              <a:t>Richard, persistent cough for the last 4 weeks, travel to Indonesia 3 months ago, positive TB test </a:t>
            </a:r>
          </a:p>
        </p:txBody>
      </p:sp>
      <p:sp>
        <p:nvSpPr>
          <p:cNvPr id="37" name="Rectangle 36">
            <a:extLst>
              <a:ext uri="{FF2B5EF4-FFF2-40B4-BE49-F238E27FC236}">
                <a16:creationId xmlns:a16="http://schemas.microsoft.com/office/drawing/2014/main" id="{18E23AC7-5125-A505-6B01-7A89BDDC038F}"/>
              </a:ext>
            </a:extLst>
          </p:cNvPr>
          <p:cNvSpPr/>
          <p:nvPr/>
        </p:nvSpPr>
        <p:spPr>
          <a:xfrm>
            <a:off x="237357" y="4127973"/>
            <a:ext cx="2103120" cy="1064526"/>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en-US" sz="1400" dirty="0"/>
              <a:t>Barbara, history of diabetes, worsening foot ulcer that appears infected but can be covered and contained.</a:t>
            </a:r>
          </a:p>
        </p:txBody>
      </p:sp>
    </p:spTree>
    <p:extLst>
      <p:ext uri="{BB962C8B-B14F-4D97-AF65-F5344CB8AC3E}">
        <p14:creationId xmlns:p14="http://schemas.microsoft.com/office/powerpoint/2010/main" val="4060842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Rounded Corners 22">
            <a:extLst>
              <a:ext uri="{FF2B5EF4-FFF2-40B4-BE49-F238E27FC236}">
                <a16:creationId xmlns:a16="http://schemas.microsoft.com/office/drawing/2014/main" id="{9C8A7C47-D2FC-86BE-D0C0-09C30C2E2479}"/>
              </a:ext>
            </a:extLst>
          </p:cNvPr>
          <p:cNvSpPr/>
          <p:nvPr/>
        </p:nvSpPr>
        <p:spPr>
          <a:xfrm>
            <a:off x="9597390" y="3063239"/>
            <a:ext cx="2499360" cy="731520"/>
          </a:xfrm>
          <a:prstGeom prst="roundRect">
            <a:avLst/>
          </a:prstGeom>
          <a:solidFill>
            <a:schemeClr val="accent6">
              <a:lumMod val="25000"/>
              <a:lumOff val="75000"/>
            </a:schemeClr>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b="1" dirty="0"/>
              <a:t>Careful laundry handling </a:t>
            </a:r>
          </a:p>
        </p:txBody>
      </p:sp>
      <p:sp>
        <p:nvSpPr>
          <p:cNvPr id="22" name="Rectangle: Rounded Corners 21">
            <a:extLst>
              <a:ext uri="{FF2B5EF4-FFF2-40B4-BE49-F238E27FC236}">
                <a16:creationId xmlns:a16="http://schemas.microsoft.com/office/drawing/2014/main" id="{4362F90C-7660-4689-0366-7B647287DFB7}"/>
              </a:ext>
            </a:extLst>
          </p:cNvPr>
          <p:cNvSpPr/>
          <p:nvPr/>
        </p:nvSpPr>
        <p:spPr>
          <a:xfrm>
            <a:off x="9133523" y="1126013"/>
            <a:ext cx="2499360" cy="73152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b="1" dirty="0"/>
              <a:t>Cleaning and disinfection</a:t>
            </a:r>
          </a:p>
        </p:txBody>
      </p:sp>
      <p:sp>
        <p:nvSpPr>
          <p:cNvPr id="18" name="Rectangle: Rounded Corners 17">
            <a:extLst>
              <a:ext uri="{FF2B5EF4-FFF2-40B4-BE49-F238E27FC236}">
                <a16:creationId xmlns:a16="http://schemas.microsoft.com/office/drawing/2014/main" id="{0950A589-529B-9CF8-591D-E730C176EFD1}"/>
              </a:ext>
            </a:extLst>
          </p:cNvPr>
          <p:cNvSpPr/>
          <p:nvPr/>
        </p:nvSpPr>
        <p:spPr>
          <a:xfrm>
            <a:off x="548640" y="5140975"/>
            <a:ext cx="2499360" cy="73152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b="1" dirty="0"/>
              <a:t>Respiratory hygiene/ cough etiquette </a:t>
            </a:r>
          </a:p>
        </p:txBody>
      </p:sp>
      <p:sp>
        <p:nvSpPr>
          <p:cNvPr id="17" name="Rectangle: Rounded Corners 16">
            <a:extLst>
              <a:ext uri="{FF2B5EF4-FFF2-40B4-BE49-F238E27FC236}">
                <a16:creationId xmlns:a16="http://schemas.microsoft.com/office/drawing/2014/main" id="{3100AB23-E2A5-F8D9-4ACC-24BE7177B5B7}"/>
              </a:ext>
            </a:extLst>
          </p:cNvPr>
          <p:cNvSpPr/>
          <p:nvPr/>
        </p:nvSpPr>
        <p:spPr>
          <a:xfrm>
            <a:off x="95250" y="3063239"/>
            <a:ext cx="2499360" cy="73152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b="1" dirty="0"/>
              <a:t>Personal protective equipment (PPE)</a:t>
            </a:r>
          </a:p>
        </p:txBody>
      </p:sp>
      <p:sp>
        <p:nvSpPr>
          <p:cNvPr id="12" name="Oval 11">
            <a:extLst>
              <a:ext uri="{FF2B5EF4-FFF2-40B4-BE49-F238E27FC236}">
                <a16:creationId xmlns:a16="http://schemas.microsoft.com/office/drawing/2014/main" id="{73C71E52-DB0C-897B-44E1-E5CD89EB4192}"/>
              </a:ext>
            </a:extLst>
          </p:cNvPr>
          <p:cNvSpPr/>
          <p:nvPr/>
        </p:nvSpPr>
        <p:spPr>
          <a:xfrm>
            <a:off x="3930014" y="1384200"/>
            <a:ext cx="4331971" cy="408959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Slide Number Placeholder 6">
            <a:extLst>
              <a:ext uri="{FF2B5EF4-FFF2-40B4-BE49-F238E27FC236}">
                <a16:creationId xmlns:a16="http://schemas.microsoft.com/office/drawing/2014/main" id="{B46FFC23-BEB5-460E-7495-1247AE186C0C}"/>
              </a:ext>
            </a:extLst>
          </p:cNvPr>
          <p:cNvSpPr>
            <a:spLocks noGrp="1"/>
          </p:cNvSpPr>
          <p:nvPr>
            <p:ph type="sldNum" sz="quarter" idx="12"/>
          </p:nvPr>
        </p:nvSpPr>
        <p:spPr/>
        <p:txBody>
          <a:bodyPr/>
          <a:lstStyle/>
          <a:p>
            <a:fld id="{2D8F6137-44E2-4FFF-B6E0-720968525C04}" type="slidenum">
              <a:rPr lang="en-US" smtClean="0"/>
              <a:t>6</a:t>
            </a:fld>
            <a:endParaRPr lang="en-US" dirty="0"/>
          </a:p>
        </p:txBody>
      </p:sp>
      <p:sp>
        <p:nvSpPr>
          <p:cNvPr id="11" name="Oval 10">
            <a:extLst>
              <a:ext uri="{FF2B5EF4-FFF2-40B4-BE49-F238E27FC236}">
                <a16:creationId xmlns:a16="http://schemas.microsoft.com/office/drawing/2014/main" id="{001C51A6-1339-AE28-6493-E93F5075D55D}"/>
              </a:ext>
            </a:extLst>
          </p:cNvPr>
          <p:cNvSpPr/>
          <p:nvPr/>
        </p:nvSpPr>
        <p:spPr>
          <a:xfrm>
            <a:off x="4415790" y="1857533"/>
            <a:ext cx="3360420" cy="3142934"/>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400" b="1" dirty="0">
                <a:latin typeface="+mj-lt"/>
              </a:rPr>
              <a:t>STANDARD PRECAUTIONS</a:t>
            </a:r>
          </a:p>
          <a:p>
            <a:pPr algn="ctr"/>
            <a:endParaRPr lang="en-US" sz="1600" b="1" dirty="0"/>
          </a:p>
          <a:p>
            <a:pPr algn="ctr"/>
            <a:r>
              <a:rPr lang="en-US" sz="1600" dirty="0"/>
              <a:t>Measures applied to all care activities, </a:t>
            </a:r>
            <a:r>
              <a:rPr lang="en-US" sz="1600" b="1" i="1" dirty="0"/>
              <a:t>regardless</a:t>
            </a:r>
            <a:r>
              <a:rPr lang="en-US" sz="1600" dirty="0"/>
              <a:t> of suspected or confirmed infection</a:t>
            </a:r>
          </a:p>
        </p:txBody>
      </p:sp>
      <p:sp>
        <p:nvSpPr>
          <p:cNvPr id="13" name="Oval 12">
            <a:extLst>
              <a:ext uri="{FF2B5EF4-FFF2-40B4-BE49-F238E27FC236}">
                <a16:creationId xmlns:a16="http://schemas.microsoft.com/office/drawing/2014/main" id="{FEC2E504-6B76-529F-8067-01B6EC3DA884}"/>
              </a:ext>
            </a:extLst>
          </p:cNvPr>
          <p:cNvSpPr/>
          <p:nvPr/>
        </p:nvSpPr>
        <p:spPr>
          <a:xfrm>
            <a:off x="2846069" y="5069320"/>
            <a:ext cx="914400" cy="914400"/>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4" name="Oval 13">
            <a:extLst>
              <a:ext uri="{FF2B5EF4-FFF2-40B4-BE49-F238E27FC236}">
                <a16:creationId xmlns:a16="http://schemas.microsoft.com/office/drawing/2014/main" id="{DFC122DB-358F-A72A-C912-DBF6C2CCADC0}"/>
              </a:ext>
            </a:extLst>
          </p:cNvPr>
          <p:cNvSpPr/>
          <p:nvPr/>
        </p:nvSpPr>
        <p:spPr>
          <a:xfrm>
            <a:off x="2315527" y="2971798"/>
            <a:ext cx="914400" cy="914400"/>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6" name="Rectangle: Rounded Corners 15">
            <a:extLst>
              <a:ext uri="{FF2B5EF4-FFF2-40B4-BE49-F238E27FC236}">
                <a16:creationId xmlns:a16="http://schemas.microsoft.com/office/drawing/2014/main" id="{2BD5499D-FA8C-F8E2-7A54-343B689FA8D9}"/>
              </a:ext>
            </a:extLst>
          </p:cNvPr>
          <p:cNvSpPr/>
          <p:nvPr/>
        </p:nvSpPr>
        <p:spPr>
          <a:xfrm>
            <a:off x="548640" y="1126013"/>
            <a:ext cx="2499360" cy="73152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b="1" dirty="0"/>
              <a:t>Hand hygiene</a:t>
            </a:r>
          </a:p>
        </p:txBody>
      </p:sp>
      <p:sp>
        <p:nvSpPr>
          <p:cNvPr id="15" name="Oval 14">
            <a:extLst>
              <a:ext uri="{FF2B5EF4-FFF2-40B4-BE49-F238E27FC236}">
                <a16:creationId xmlns:a16="http://schemas.microsoft.com/office/drawing/2014/main" id="{3E406386-6C3E-1BC6-9172-46AF8B3A5490}"/>
              </a:ext>
            </a:extLst>
          </p:cNvPr>
          <p:cNvSpPr/>
          <p:nvPr/>
        </p:nvSpPr>
        <p:spPr>
          <a:xfrm>
            <a:off x="2846069" y="1043065"/>
            <a:ext cx="914400" cy="914400"/>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9" name="Oval 18">
            <a:extLst>
              <a:ext uri="{FF2B5EF4-FFF2-40B4-BE49-F238E27FC236}">
                <a16:creationId xmlns:a16="http://schemas.microsoft.com/office/drawing/2014/main" id="{56169614-BCC4-0127-BC59-2001E183776F}"/>
              </a:ext>
            </a:extLst>
          </p:cNvPr>
          <p:cNvSpPr/>
          <p:nvPr/>
        </p:nvSpPr>
        <p:spPr>
          <a:xfrm>
            <a:off x="8431530" y="1043065"/>
            <a:ext cx="914400" cy="914400"/>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20" name="Oval 19">
            <a:extLst>
              <a:ext uri="{FF2B5EF4-FFF2-40B4-BE49-F238E27FC236}">
                <a16:creationId xmlns:a16="http://schemas.microsoft.com/office/drawing/2014/main" id="{314C5842-22E2-6697-F914-765A6F1BD372}"/>
              </a:ext>
            </a:extLst>
          </p:cNvPr>
          <p:cNvSpPr/>
          <p:nvPr/>
        </p:nvSpPr>
        <p:spPr>
          <a:xfrm>
            <a:off x="9067800" y="2971798"/>
            <a:ext cx="914400" cy="914400"/>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24" name="Rectangle: Rounded Corners 23">
            <a:extLst>
              <a:ext uri="{FF2B5EF4-FFF2-40B4-BE49-F238E27FC236}">
                <a16:creationId xmlns:a16="http://schemas.microsoft.com/office/drawing/2014/main" id="{DF785B71-73C2-DBC3-5DD7-4ADD72497B24}"/>
              </a:ext>
            </a:extLst>
          </p:cNvPr>
          <p:cNvSpPr/>
          <p:nvPr/>
        </p:nvSpPr>
        <p:spPr>
          <a:xfrm>
            <a:off x="9144000" y="5154929"/>
            <a:ext cx="2499360" cy="731520"/>
          </a:xfrm>
          <a:prstGeom prst="roundRect">
            <a:avLst/>
          </a:prstGeom>
          <a:solidFill>
            <a:schemeClr val="bg1">
              <a:lumMod val="75000"/>
            </a:schemeClr>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en-US" dirty="0">
                <a:solidFill>
                  <a:schemeClr val="tx1"/>
                </a:solidFill>
              </a:rPr>
              <a:t>  </a:t>
            </a:r>
            <a:r>
              <a:rPr lang="en-US" b="1" dirty="0">
                <a:solidFill>
                  <a:schemeClr val="tx1"/>
                </a:solidFill>
              </a:rPr>
              <a:t>Safe injection practices </a:t>
            </a:r>
          </a:p>
        </p:txBody>
      </p:sp>
      <p:sp>
        <p:nvSpPr>
          <p:cNvPr id="21" name="Oval 20">
            <a:extLst>
              <a:ext uri="{FF2B5EF4-FFF2-40B4-BE49-F238E27FC236}">
                <a16:creationId xmlns:a16="http://schemas.microsoft.com/office/drawing/2014/main" id="{3B661FA4-5DCF-AA3C-4D4F-7430800E0D05}"/>
              </a:ext>
            </a:extLst>
          </p:cNvPr>
          <p:cNvSpPr/>
          <p:nvPr/>
        </p:nvSpPr>
        <p:spPr>
          <a:xfrm>
            <a:off x="8431530" y="5063489"/>
            <a:ext cx="914400" cy="914400"/>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cxnSp>
        <p:nvCxnSpPr>
          <p:cNvPr id="28" name="Straight Connector 27">
            <a:extLst>
              <a:ext uri="{FF2B5EF4-FFF2-40B4-BE49-F238E27FC236}">
                <a16:creationId xmlns:a16="http://schemas.microsoft.com/office/drawing/2014/main" id="{D00C2FAE-4BF0-9612-96A9-CD3B81F2401F}"/>
              </a:ext>
            </a:extLst>
          </p:cNvPr>
          <p:cNvCxnSpPr>
            <a:cxnSpLocks/>
            <a:endCxn id="15" idx="6"/>
          </p:cNvCxnSpPr>
          <p:nvPr/>
        </p:nvCxnSpPr>
        <p:spPr>
          <a:xfrm flipH="1" flipV="1">
            <a:off x="3760469" y="1500265"/>
            <a:ext cx="1234441" cy="157085"/>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46578F2A-0B25-ED78-4552-DDC0D45D9EE0}"/>
              </a:ext>
            </a:extLst>
          </p:cNvPr>
          <p:cNvCxnSpPr>
            <a:cxnSpLocks/>
          </p:cNvCxnSpPr>
          <p:nvPr/>
        </p:nvCxnSpPr>
        <p:spPr>
          <a:xfrm flipH="1">
            <a:off x="7349490" y="1546495"/>
            <a:ext cx="1082040" cy="225591"/>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3052F741-179C-8AF1-2904-96418D7DF086}"/>
              </a:ext>
            </a:extLst>
          </p:cNvPr>
          <p:cNvCxnSpPr>
            <a:cxnSpLocks/>
            <a:stCxn id="12" idx="2"/>
            <a:endCxn id="14" idx="6"/>
          </p:cNvCxnSpPr>
          <p:nvPr/>
        </p:nvCxnSpPr>
        <p:spPr>
          <a:xfrm flipH="1" flipV="1">
            <a:off x="3229927" y="3428998"/>
            <a:ext cx="700087" cy="2"/>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8724C3E3-784C-3053-2750-92EAC658CFBB}"/>
              </a:ext>
            </a:extLst>
          </p:cNvPr>
          <p:cNvCxnSpPr>
            <a:cxnSpLocks/>
            <a:stCxn id="20" idx="2"/>
            <a:endCxn id="12" idx="6"/>
          </p:cNvCxnSpPr>
          <p:nvPr/>
        </p:nvCxnSpPr>
        <p:spPr>
          <a:xfrm flipH="1">
            <a:off x="8261985" y="3428998"/>
            <a:ext cx="805815" cy="2"/>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49A94ABC-52EE-AA80-74BC-29B00BF01B8E}"/>
              </a:ext>
            </a:extLst>
          </p:cNvPr>
          <p:cNvCxnSpPr>
            <a:cxnSpLocks/>
            <a:endCxn id="13" idx="6"/>
          </p:cNvCxnSpPr>
          <p:nvPr/>
        </p:nvCxnSpPr>
        <p:spPr>
          <a:xfrm flipH="1">
            <a:off x="3760469" y="4946529"/>
            <a:ext cx="854869" cy="579991"/>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7BB48FF1-53E2-9D2E-102E-4419EE759BD6}"/>
              </a:ext>
            </a:extLst>
          </p:cNvPr>
          <p:cNvCxnSpPr>
            <a:cxnSpLocks/>
            <a:stCxn id="12" idx="5"/>
            <a:endCxn id="21" idx="2"/>
          </p:cNvCxnSpPr>
          <p:nvPr/>
        </p:nvCxnSpPr>
        <p:spPr>
          <a:xfrm>
            <a:off x="7627583" y="4874891"/>
            <a:ext cx="803947" cy="645798"/>
          </a:xfrm>
          <a:prstGeom prst="line">
            <a:avLst/>
          </a:prstGeom>
        </p:spPr>
        <p:style>
          <a:lnRef idx="1">
            <a:schemeClr val="accent1"/>
          </a:lnRef>
          <a:fillRef idx="0">
            <a:schemeClr val="accent1"/>
          </a:fillRef>
          <a:effectRef idx="0">
            <a:schemeClr val="accent1"/>
          </a:effectRef>
          <a:fontRef idx="minor">
            <a:schemeClr val="tx1"/>
          </a:fontRef>
        </p:style>
      </p:cxnSp>
      <p:pic>
        <p:nvPicPr>
          <p:cNvPr id="49" name="Graphic 48" descr="Sanitizer with solid fill">
            <a:extLst>
              <a:ext uri="{FF2B5EF4-FFF2-40B4-BE49-F238E27FC236}">
                <a16:creationId xmlns:a16="http://schemas.microsoft.com/office/drawing/2014/main" id="{EEE4374D-A646-9E9A-C3DB-14AFDB96878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880359" y="1126013"/>
            <a:ext cx="731520" cy="731520"/>
          </a:xfrm>
          <a:prstGeom prst="rect">
            <a:avLst/>
          </a:prstGeom>
        </p:spPr>
      </p:pic>
      <p:pic>
        <p:nvPicPr>
          <p:cNvPr id="51" name="Graphic 50" descr="Surgical mask with solid fill">
            <a:extLst>
              <a:ext uri="{FF2B5EF4-FFF2-40B4-BE49-F238E27FC236}">
                <a16:creationId xmlns:a16="http://schemas.microsoft.com/office/drawing/2014/main" id="{2DE138AA-68A4-6FC0-5269-1418EC3D2B2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413635" y="3084424"/>
            <a:ext cx="731520" cy="731520"/>
          </a:xfrm>
          <a:prstGeom prst="rect">
            <a:avLst/>
          </a:prstGeom>
        </p:spPr>
      </p:pic>
      <p:pic>
        <p:nvPicPr>
          <p:cNvPr id="53" name="Graphic 52" descr="Cough with solid fill">
            <a:extLst>
              <a:ext uri="{FF2B5EF4-FFF2-40B4-BE49-F238E27FC236}">
                <a16:creationId xmlns:a16="http://schemas.microsoft.com/office/drawing/2014/main" id="{F9117073-0512-D7BE-91CA-BECFA32DC9D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937509" y="5136454"/>
            <a:ext cx="731520" cy="731520"/>
          </a:xfrm>
          <a:prstGeom prst="rect">
            <a:avLst/>
          </a:prstGeom>
        </p:spPr>
      </p:pic>
      <p:pic>
        <p:nvPicPr>
          <p:cNvPr id="55" name="Graphic 54" descr="Mop and bucket with solid fill">
            <a:extLst>
              <a:ext uri="{FF2B5EF4-FFF2-40B4-BE49-F238E27FC236}">
                <a16:creationId xmlns:a16="http://schemas.microsoft.com/office/drawing/2014/main" id="{CA8B9B11-473E-4B81-E63D-7070324DCB6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477726" y="1098538"/>
            <a:ext cx="731520" cy="731520"/>
          </a:xfrm>
          <a:prstGeom prst="rect">
            <a:avLst/>
          </a:prstGeom>
        </p:spPr>
      </p:pic>
      <p:pic>
        <p:nvPicPr>
          <p:cNvPr id="57" name="Graphic 56" descr="Towel with solid fill">
            <a:extLst>
              <a:ext uri="{FF2B5EF4-FFF2-40B4-BE49-F238E27FC236}">
                <a16:creationId xmlns:a16="http://schemas.microsoft.com/office/drawing/2014/main" id="{C01E582F-4FF0-9063-CA1A-CF204896C6A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159240" y="3071730"/>
            <a:ext cx="731520" cy="731520"/>
          </a:xfrm>
          <a:prstGeom prst="rect">
            <a:avLst/>
          </a:prstGeom>
        </p:spPr>
      </p:pic>
      <p:pic>
        <p:nvPicPr>
          <p:cNvPr id="59" name="Graphic 58" descr="Needle with solid fill">
            <a:extLst>
              <a:ext uri="{FF2B5EF4-FFF2-40B4-BE49-F238E27FC236}">
                <a16:creationId xmlns:a16="http://schemas.microsoft.com/office/drawing/2014/main" id="{7FD94857-4481-291D-623B-26BFB2258889}"/>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554879" y="5169211"/>
            <a:ext cx="731520" cy="731520"/>
          </a:xfrm>
          <a:prstGeom prst="rect">
            <a:avLst/>
          </a:prstGeom>
        </p:spPr>
      </p:pic>
      <p:sp>
        <p:nvSpPr>
          <p:cNvPr id="61" name="TextBox 60">
            <a:extLst>
              <a:ext uri="{FF2B5EF4-FFF2-40B4-BE49-F238E27FC236}">
                <a16:creationId xmlns:a16="http://schemas.microsoft.com/office/drawing/2014/main" id="{DB3D5811-9ABE-1333-EA95-6FE02361AA06}"/>
              </a:ext>
            </a:extLst>
          </p:cNvPr>
          <p:cNvSpPr txBox="1"/>
          <p:nvPr/>
        </p:nvSpPr>
        <p:spPr>
          <a:xfrm>
            <a:off x="106227" y="6426497"/>
            <a:ext cx="11782696" cy="461665"/>
          </a:xfrm>
          <a:prstGeom prst="rect">
            <a:avLst/>
          </a:prstGeom>
          <a:noFill/>
        </p:spPr>
        <p:txBody>
          <a:bodyPr wrap="square" rtlCol="0">
            <a:spAutoFit/>
          </a:bodyPr>
          <a:lstStyle/>
          <a:p>
            <a:r>
              <a:rPr lang="en-US" sz="1200" b="1" dirty="0"/>
              <a:t>Source:</a:t>
            </a:r>
            <a:r>
              <a:rPr lang="en-US" sz="1200" dirty="0"/>
              <a:t> </a:t>
            </a:r>
            <a:r>
              <a:rPr lang="en-US" sz="1200" dirty="0">
                <a:hlinkClick r:id="rId15"/>
              </a:rPr>
              <a:t>Standard Precautions for All Patient Care | Infection Control | CDC</a:t>
            </a:r>
            <a:endParaRPr lang="en-US" sz="1200" dirty="0"/>
          </a:p>
          <a:p>
            <a:endParaRPr lang="en-US" sz="1200" dirty="0"/>
          </a:p>
        </p:txBody>
      </p:sp>
    </p:spTree>
    <p:extLst>
      <p:ext uri="{BB962C8B-B14F-4D97-AF65-F5344CB8AC3E}">
        <p14:creationId xmlns:p14="http://schemas.microsoft.com/office/powerpoint/2010/main" val="3826623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useBgFill="1">
        <p:nvSpPr>
          <p:cNvPr id="12" name="Rectangle 11">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86A3DB2-22D2-0D7C-2067-802D93A7AB00}"/>
              </a:ext>
            </a:extLst>
          </p:cNvPr>
          <p:cNvSpPr>
            <a:spLocks noGrp="1"/>
          </p:cNvSpPr>
          <p:nvPr>
            <p:ph type="title"/>
          </p:nvPr>
        </p:nvSpPr>
        <p:spPr>
          <a:xfrm>
            <a:off x="761803" y="350196"/>
            <a:ext cx="4646904" cy="1624520"/>
          </a:xfrm>
        </p:spPr>
        <p:txBody>
          <a:bodyPr vert="horz" lIns="91440" tIns="45720" rIns="91440" bIns="45720" rtlCol="0" anchor="ctr">
            <a:noAutofit/>
          </a:bodyPr>
          <a:lstStyle/>
          <a:p>
            <a:r>
              <a:rPr lang="en-US" dirty="0">
                <a:latin typeface="Segoe UI Light" panose="020B0502040204020203" pitchFamily="34" charset="0"/>
                <a:cs typeface="Segoe UI Light" panose="020B0502040204020203" pitchFamily="34" charset="0"/>
              </a:rPr>
              <a:t>Please take as little as 5 minutes to provide feedback on this training!</a:t>
            </a:r>
            <a:endParaRPr lang="en-US" sz="1800" dirty="0"/>
          </a:p>
        </p:txBody>
      </p:sp>
      <p:sp>
        <p:nvSpPr>
          <p:cNvPr id="4" name="Text Placeholder 3">
            <a:extLst>
              <a:ext uri="{FF2B5EF4-FFF2-40B4-BE49-F238E27FC236}">
                <a16:creationId xmlns:a16="http://schemas.microsoft.com/office/drawing/2014/main" id="{789BE434-AFE4-7C7B-70F9-28D55E8BAC72}"/>
              </a:ext>
            </a:extLst>
          </p:cNvPr>
          <p:cNvSpPr>
            <a:spLocks noGrp="1"/>
          </p:cNvSpPr>
          <p:nvPr>
            <p:ph type="body" sz="half" idx="2"/>
          </p:nvPr>
        </p:nvSpPr>
        <p:spPr>
          <a:xfrm>
            <a:off x="724547" y="1943500"/>
            <a:ext cx="4950539" cy="4034225"/>
          </a:xfrm>
        </p:spPr>
        <p:txBody>
          <a:bodyPr vert="horz" lIns="91440" tIns="45720" rIns="91440" bIns="45720" rtlCol="0" anchor="ctr">
            <a:normAutofit/>
          </a:bodyPr>
          <a:lstStyle/>
          <a:p>
            <a:pPr marL="0" indent="0">
              <a:buNone/>
            </a:pPr>
            <a:endParaRPr lang="en-US" sz="2400" dirty="0">
              <a:latin typeface="Segoe UI Light" panose="020B0502040204020203" pitchFamily="34" charset="0"/>
              <a:cs typeface="Segoe UI Light" panose="020B0502040204020203" pitchFamily="34" charset="0"/>
            </a:endParaRPr>
          </a:p>
          <a:p>
            <a:pPr marL="0" indent="0">
              <a:buNone/>
            </a:pPr>
            <a:endParaRPr lang="en-US" sz="2400" dirty="0">
              <a:latin typeface="Segoe UI Light" panose="020B0502040204020203" pitchFamily="34" charset="0"/>
              <a:cs typeface="Segoe UI Light" panose="020B0502040204020203" pitchFamily="34" charset="0"/>
            </a:endParaRPr>
          </a:p>
          <a:p>
            <a:pPr marL="0" indent="0">
              <a:buNone/>
            </a:pPr>
            <a:r>
              <a:rPr lang="en-US" sz="2400" dirty="0">
                <a:latin typeface="Segoe UI Light" panose="020B0502040204020203" pitchFamily="34" charset="0"/>
                <a:cs typeface="Segoe UI Light" panose="020B0502040204020203" pitchFamily="34" charset="0"/>
              </a:rPr>
              <a:t>Upon completion of the survey, you will receive a proof of attendance certificate.</a:t>
            </a:r>
          </a:p>
          <a:p>
            <a:pPr marL="0" indent="0">
              <a:buNone/>
            </a:pPr>
            <a:endParaRPr lang="en-US" sz="2400" dirty="0">
              <a:latin typeface="Segoe UI Light" panose="020B0502040204020203" pitchFamily="34" charset="0"/>
              <a:cs typeface="Segoe UI Light" panose="020B0502040204020203" pitchFamily="34" charset="0"/>
            </a:endParaRPr>
          </a:p>
          <a:p>
            <a:pPr marL="0" indent="0">
              <a:buNone/>
            </a:pPr>
            <a:r>
              <a:rPr lang="en-US" sz="2400" dirty="0">
                <a:latin typeface="Segoe UI Light" panose="020B0502040204020203" pitchFamily="34" charset="0"/>
                <a:cs typeface="Segoe UI Light" panose="020B0502040204020203" pitchFamily="34" charset="0"/>
              </a:rPr>
              <a:t>We do our best to incorporate your feedback into future resources.</a:t>
            </a:r>
          </a:p>
          <a:p>
            <a:pPr marL="0" indent="0">
              <a:buNone/>
            </a:pPr>
            <a:endParaRPr lang="en-US" sz="1200" dirty="0">
              <a:latin typeface="Segoe UI Light" panose="020B0502040204020203" pitchFamily="34" charset="0"/>
              <a:cs typeface="Segoe UI Light" panose="020B0502040204020203" pitchFamily="34" charset="0"/>
            </a:endParaRPr>
          </a:p>
          <a:p>
            <a:pPr marL="0" indent="0">
              <a:buNone/>
            </a:pPr>
            <a:r>
              <a:rPr lang="en-US" sz="2400" dirty="0">
                <a:latin typeface="Segoe UI Light" panose="020B0502040204020203" pitchFamily="34" charset="0"/>
                <a:cs typeface="Segoe UI Light" panose="020B0502040204020203" pitchFamily="34" charset="0"/>
              </a:rPr>
              <a:t>Thank you!</a:t>
            </a:r>
          </a:p>
          <a:p>
            <a:pPr marL="0" indent="0">
              <a:buNone/>
            </a:pPr>
            <a:endParaRPr lang="en-US" sz="2400" dirty="0">
              <a:latin typeface="Segoe UI Light" panose="020B0502040204020203" pitchFamily="34" charset="0"/>
              <a:cs typeface="Segoe UI Light" panose="020B0502040204020203" pitchFamily="34" charset="0"/>
            </a:endParaRPr>
          </a:p>
          <a:p>
            <a:pPr indent="-228600">
              <a:buFont typeface="Arial" panose="020B0604020202020204" pitchFamily="34" charset="0"/>
              <a:buChar char="•"/>
            </a:pPr>
            <a:endParaRPr lang="en-US" sz="2000" dirty="0"/>
          </a:p>
        </p:txBody>
      </p:sp>
      <p:pic>
        <p:nvPicPr>
          <p:cNvPr id="7" name="Graphic 6" descr="Email with solid fill">
            <a:extLst>
              <a:ext uri="{FF2B5EF4-FFF2-40B4-BE49-F238E27FC236}">
                <a16:creationId xmlns:a16="http://schemas.microsoft.com/office/drawing/2014/main" id="{72260216-1E02-AE1C-1B2D-1D742CDD87A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24547" y="6157725"/>
            <a:ext cx="475581" cy="475581"/>
          </a:xfrm>
          <a:prstGeom prst="rect">
            <a:avLst/>
          </a:prstGeom>
        </p:spPr>
      </p:pic>
      <p:sp>
        <p:nvSpPr>
          <p:cNvPr id="8" name="TextBox 7">
            <a:extLst>
              <a:ext uri="{FF2B5EF4-FFF2-40B4-BE49-F238E27FC236}">
                <a16:creationId xmlns:a16="http://schemas.microsoft.com/office/drawing/2014/main" id="{0235D7A3-129E-ABCD-010B-033FE7FDF0DD}"/>
              </a:ext>
            </a:extLst>
          </p:cNvPr>
          <p:cNvSpPr txBox="1"/>
          <p:nvPr/>
        </p:nvSpPr>
        <p:spPr>
          <a:xfrm>
            <a:off x="1386682" y="6202419"/>
            <a:ext cx="4702491" cy="430887"/>
          </a:xfrm>
          <a:prstGeom prst="rect">
            <a:avLst/>
          </a:prstGeom>
          <a:noFill/>
        </p:spPr>
        <p:txBody>
          <a:bodyPr wrap="square">
            <a:spAutoFit/>
          </a:bodyPr>
          <a:lstStyle/>
          <a:p>
            <a:r>
              <a:rPr lang="en-US" sz="2200" dirty="0">
                <a:latin typeface="Segoe UI Light" panose="020B0502040204020203" pitchFamily="34" charset="0"/>
                <a:cs typeface="Segoe UI Light" panose="020B0502040204020203" pitchFamily="34" charset="0"/>
              </a:rPr>
              <a:t>LTC.InfectionPrevention@hennepin.us</a:t>
            </a:r>
          </a:p>
        </p:txBody>
      </p:sp>
      <p:pic>
        <p:nvPicPr>
          <p:cNvPr id="6" name="Picture Placeholder 5">
            <a:extLst>
              <a:ext uri="{FF2B5EF4-FFF2-40B4-BE49-F238E27FC236}">
                <a16:creationId xmlns:a16="http://schemas.microsoft.com/office/drawing/2014/main" id="{57658098-02E7-AC96-3EA7-1B7D7097B39A}"/>
              </a:ext>
            </a:extLst>
          </p:cNvPr>
          <p:cNvPicPr>
            <a:picLocks noGrp="1" noChangeAspect="1"/>
          </p:cNvPicPr>
          <p:nvPr>
            <p:ph type="pic" idx="1"/>
          </p:nvPr>
        </p:nvPicPr>
        <p:blipFill>
          <a:blip r:embed="rId5"/>
          <a:srcRect t="10520" b="10520"/>
          <a:stretch>
            <a:fillRect/>
          </a:stretch>
        </p:blipFill>
        <p:spPr>
          <a:xfrm>
            <a:off x="7394817" y="1443395"/>
            <a:ext cx="3704352" cy="2924990"/>
          </a:xfrm>
          <a:prstGeom prst="rect">
            <a:avLst/>
          </a:prstGeom>
        </p:spPr>
      </p:pic>
      <p:sp>
        <p:nvSpPr>
          <p:cNvPr id="3" name="Slide Number Placeholder 2">
            <a:extLst>
              <a:ext uri="{FF2B5EF4-FFF2-40B4-BE49-F238E27FC236}">
                <a16:creationId xmlns:a16="http://schemas.microsoft.com/office/drawing/2014/main" id="{299DAEEB-4089-9FCA-938F-A5A1A0630918}"/>
              </a:ext>
            </a:extLst>
          </p:cNvPr>
          <p:cNvSpPr>
            <a:spLocks noGrp="1"/>
          </p:cNvSpPr>
          <p:nvPr>
            <p:ph type="sldNum" sz="quarter" idx="12"/>
          </p:nvPr>
        </p:nvSpPr>
        <p:spPr/>
        <p:txBody>
          <a:bodyPr/>
          <a:lstStyle/>
          <a:p>
            <a:fld id="{2D8F6137-44E2-4FFF-B6E0-720968525C04}" type="slidenum">
              <a:rPr lang="en-US" smtClean="0"/>
              <a:t>60</a:t>
            </a:fld>
            <a:endParaRPr lang="en-US" dirty="0"/>
          </a:p>
        </p:txBody>
      </p:sp>
      <p:sp>
        <p:nvSpPr>
          <p:cNvPr id="11" name="TextBox 10">
            <a:extLst>
              <a:ext uri="{FF2B5EF4-FFF2-40B4-BE49-F238E27FC236}">
                <a16:creationId xmlns:a16="http://schemas.microsoft.com/office/drawing/2014/main" id="{8766E802-F284-698D-895D-C63A18889DD3}"/>
              </a:ext>
            </a:extLst>
          </p:cNvPr>
          <p:cNvSpPr txBox="1"/>
          <p:nvPr/>
        </p:nvSpPr>
        <p:spPr>
          <a:xfrm>
            <a:off x="7048274" y="4777396"/>
            <a:ext cx="4657447" cy="1200329"/>
          </a:xfrm>
          <a:prstGeom prst="rect">
            <a:avLst/>
          </a:prstGeom>
          <a:noFill/>
        </p:spPr>
        <p:txBody>
          <a:bodyPr wrap="square">
            <a:spAutoFit/>
          </a:bodyPr>
          <a:lstStyle/>
          <a:p>
            <a:r>
              <a:rPr lang="en-US" sz="2400" dirty="0">
                <a:hlinkClick r:id="rId6"/>
              </a:rPr>
              <a:t>https://hennepinco.az1.qualtrics.com/jfe/form/SV_1MFXe7GT0a87cUu</a:t>
            </a:r>
            <a:endParaRPr lang="en-US" sz="2400" dirty="0"/>
          </a:p>
          <a:p>
            <a:endParaRPr lang="en-US" sz="2400" dirty="0"/>
          </a:p>
        </p:txBody>
      </p:sp>
    </p:spTree>
    <p:extLst>
      <p:ext uri="{BB962C8B-B14F-4D97-AF65-F5344CB8AC3E}">
        <p14:creationId xmlns:p14="http://schemas.microsoft.com/office/powerpoint/2010/main" val="235831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3BDB8-206B-58E5-6AA0-B07C5A1B24A7}"/>
              </a:ext>
            </a:extLst>
          </p:cNvPr>
          <p:cNvSpPr>
            <a:spLocks noGrp="1"/>
          </p:cNvSpPr>
          <p:nvPr>
            <p:ph type="title"/>
          </p:nvPr>
        </p:nvSpPr>
        <p:spPr/>
        <p:txBody>
          <a:bodyPr/>
          <a:lstStyle/>
          <a:p>
            <a:r>
              <a:rPr lang="en-US" dirty="0">
                <a:latin typeface="Segoe UI Light" panose="020B0502040204020203" pitchFamily="34" charset="0"/>
                <a:cs typeface="Segoe UI Light" panose="020B0502040204020203" pitchFamily="34" charset="0"/>
              </a:rPr>
              <a:t>Resources</a:t>
            </a:r>
          </a:p>
        </p:txBody>
      </p:sp>
      <p:sp>
        <p:nvSpPr>
          <p:cNvPr id="5" name="Content Placeholder 4">
            <a:extLst>
              <a:ext uri="{FF2B5EF4-FFF2-40B4-BE49-F238E27FC236}">
                <a16:creationId xmlns:a16="http://schemas.microsoft.com/office/drawing/2014/main" id="{40EEE86F-B5FD-2230-32D0-86DCCD9233A2}"/>
              </a:ext>
            </a:extLst>
          </p:cNvPr>
          <p:cNvSpPr>
            <a:spLocks noGrp="1"/>
          </p:cNvSpPr>
          <p:nvPr>
            <p:ph idx="1"/>
          </p:nvPr>
        </p:nvSpPr>
        <p:spPr>
          <a:xfrm>
            <a:off x="723899" y="1616744"/>
            <a:ext cx="10938711" cy="4876131"/>
          </a:xfrm>
        </p:spPr>
        <p:txBody>
          <a:bodyPr>
            <a:normAutofit fontScale="47500" lnSpcReduction="20000"/>
          </a:bodyPr>
          <a:lstStyle/>
          <a:p>
            <a:pPr marL="342900" marR="0" indent="-342900">
              <a:lnSpc>
                <a:spcPct val="110000"/>
              </a:lnSpc>
              <a:spcBef>
                <a:spcPts val="0"/>
              </a:spcBef>
              <a:spcAft>
                <a:spcPts val="800"/>
              </a:spcAft>
              <a:buFont typeface="+mj-lt"/>
              <a:buAutoNum type="arabicPeriod"/>
            </a:pPr>
            <a:r>
              <a:rPr lang="en-US" sz="3400" dirty="0">
                <a:hlinkClick r:id="rId3"/>
              </a:rPr>
              <a:t>Transmission-Based Precautions | Infection Control | CDC</a:t>
            </a:r>
            <a:endParaRPr lang="en-US" sz="3400" dirty="0"/>
          </a:p>
          <a:p>
            <a:pPr marL="342900" marR="0" indent="-342900">
              <a:lnSpc>
                <a:spcPct val="110000"/>
              </a:lnSpc>
              <a:spcBef>
                <a:spcPts val="0"/>
              </a:spcBef>
              <a:spcAft>
                <a:spcPts val="800"/>
              </a:spcAft>
              <a:buFont typeface="+mj-lt"/>
              <a:buAutoNum type="arabicPeriod"/>
            </a:pPr>
            <a:r>
              <a:rPr lang="en-US" sz="3400" dirty="0">
                <a:hlinkClick r:id="rId4"/>
              </a:rPr>
              <a:t>Appendix A: Type and Duration of Precautions Recommended for Selected Infections and Conditions | Infection Control | CDC</a:t>
            </a:r>
            <a:endParaRPr lang="en-US" sz="3400" dirty="0"/>
          </a:p>
          <a:p>
            <a:pPr marL="342900" marR="0" indent="-342900">
              <a:lnSpc>
                <a:spcPct val="110000"/>
              </a:lnSpc>
              <a:spcBef>
                <a:spcPts val="0"/>
              </a:spcBef>
              <a:spcAft>
                <a:spcPts val="800"/>
              </a:spcAft>
              <a:buFont typeface="+mj-lt"/>
              <a:buAutoNum type="arabicPeriod"/>
            </a:pPr>
            <a:r>
              <a:rPr lang="en-US" sz="3400" dirty="0">
                <a:hlinkClick r:id="rId5"/>
              </a:rPr>
              <a:t>Frequently Asked Questions (FAQs) about Enhanced Barrier Precautions in Nursing Homes | LTCFs | CDC</a:t>
            </a:r>
            <a:endParaRPr lang="en-US" sz="3400" dirty="0"/>
          </a:p>
          <a:p>
            <a:pPr marL="342900" marR="0" indent="-342900">
              <a:lnSpc>
                <a:spcPct val="110000"/>
              </a:lnSpc>
              <a:spcAft>
                <a:spcPts val="600"/>
              </a:spcAft>
              <a:buFont typeface="+mj-lt"/>
              <a:buAutoNum type="arabicPeriod"/>
            </a:pPr>
            <a:r>
              <a:rPr lang="en-US" sz="3400" dirty="0">
                <a:hlinkClick r:id="rId6"/>
              </a:rPr>
              <a:t>Enhanced Barrier Precautions (EBP) Implementation—Observations Tool | CDC</a:t>
            </a:r>
            <a:endParaRPr lang="en-US" sz="3400" dirty="0">
              <a:hlinkClick r:id="rId7" tooltip="https://www.cdc.gov/healthcare-associated-infections/media/pdfs/interfacility-ic-transfer-form-508.pdf"/>
            </a:endParaRPr>
          </a:p>
          <a:p>
            <a:pPr marL="342900" marR="0" indent="-342900">
              <a:lnSpc>
                <a:spcPct val="110000"/>
              </a:lnSpc>
              <a:spcAft>
                <a:spcPts val="600"/>
              </a:spcAft>
              <a:buFont typeface="+mj-lt"/>
              <a:buAutoNum type="arabicPeriod"/>
            </a:pPr>
            <a:r>
              <a:rPr lang="en-US" sz="3400" dirty="0">
                <a:hlinkClick r:id="rId7" tooltip="https://www.cdc.gov/healthcare-associated-infections/media/pdfs/interfacility-ic-transfer-form-508.pdf"/>
              </a:rPr>
              <a:t>Inter-Facility Infection Control Transfer Form for States Establishing HAI Prevention Collaboratives (cdc.gov)</a:t>
            </a:r>
            <a:endParaRPr lang="en-US" sz="3400" dirty="0"/>
          </a:p>
          <a:p>
            <a:pPr marL="342900" marR="0" indent="-342900">
              <a:lnSpc>
                <a:spcPct val="110000"/>
              </a:lnSpc>
              <a:spcBef>
                <a:spcPts val="0"/>
              </a:spcBef>
              <a:spcAft>
                <a:spcPts val="800"/>
              </a:spcAft>
              <a:buFont typeface="+mj-lt"/>
              <a:buAutoNum type="arabicPeriod"/>
            </a:pPr>
            <a:r>
              <a:rPr lang="en-US" sz="3400" dirty="0">
                <a:hlinkClick r:id="rId8" tooltip="https://www.cdc.gov/long-term-care-facilities/media/pdfs/ppe-nursing-homes-table-508.pdf?cdc_aaref_val=https://www.cdc.gov/hai/pdfs/containment/ppe-nursing-homes-table-h.pdf"/>
              </a:rPr>
              <a:t>Table: Summary of Personal Protective Equipment (PPE) Use and Room Restriction When Caring for Residents in Nursing Homes: (cdc.gov)</a:t>
            </a:r>
            <a:endParaRPr lang="en-US" sz="3400" dirty="0"/>
          </a:p>
          <a:p>
            <a:pPr marL="342900" marR="0" indent="-342900">
              <a:lnSpc>
                <a:spcPct val="110000"/>
              </a:lnSpc>
              <a:spcBef>
                <a:spcPts val="0"/>
              </a:spcBef>
              <a:spcAft>
                <a:spcPts val="0"/>
              </a:spcAft>
              <a:buFont typeface="+mj-lt"/>
              <a:buAutoNum type="arabicPeriod"/>
            </a:pPr>
            <a:r>
              <a:rPr lang="en-US" sz="3400" dirty="0">
                <a:hlinkClick r:id="rId6" tooltip="https://www.cdc.gov/long-term-care-facilities/media/pdfs/observations-tool-for-enhanced-barrier-precautions-implementation-508.pdf"/>
              </a:rPr>
              <a:t>Enhanced Barrier Precautions (EBP) Implementation—Observations Tool (cdc.gov)</a:t>
            </a:r>
            <a:endParaRPr lang="en-US" sz="3400" dirty="0"/>
          </a:p>
          <a:p>
            <a:pPr marL="342900" marR="0" indent="-342900">
              <a:lnSpc>
                <a:spcPct val="110000"/>
              </a:lnSpc>
              <a:buFont typeface="+mj-lt"/>
              <a:buAutoNum type="arabicPeriod"/>
            </a:pPr>
            <a:r>
              <a:rPr lang="en-US" sz="3400" dirty="0">
                <a:hlinkClick r:id="rId9"/>
              </a:rPr>
              <a:t>Enhanced barrier precautions sign | CDC</a:t>
            </a:r>
            <a:endParaRPr lang="en-US" sz="3400" dirty="0"/>
          </a:p>
          <a:p>
            <a:pPr marL="342900" marR="0" indent="-342900">
              <a:lnSpc>
                <a:spcPct val="110000"/>
              </a:lnSpc>
              <a:buFont typeface="+mj-lt"/>
              <a:buAutoNum type="arabicPeriod"/>
            </a:pPr>
            <a:r>
              <a:rPr lang="en-US" sz="3400" dirty="0">
                <a:hlinkClick r:id="rId10"/>
              </a:rPr>
              <a:t>Enhanced Barrier Precautions Presentation by CDC LTC Team | CDC</a:t>
            </a:r>
            <a:endParaRPr lang="en-US" sz="3400" dirty="0"/>
          </a:p>
          <a:p>
            <a:pPr marL="342900" indent="-342900">
              <a:lnSpc>
                <a:spcPct val="110000"/>
              </a:lnSpc>
              <a:buFont typeface="+mj-lt"/>
              <a:buAutoNum type="arabicPeriod"/>
            </a:pPr>
            <a:r>
              <a:rPr lang="en-US" sz="3400" u="sng" kern="100" dirty="0">
                <a:solidFill>
                  <a:srgbClr val="0058A4"/>
                </a:solidFill>
                <a:effectLst/>
                <a:ea typeface="Segoe UI" panose="020B0502040204020203" pitchFamily="34" charset="0"/>
                <a:cs typeface="Times New Roman" panose="02020603050405020304" pitchFamily="18" charset="0"/>
                <a:hlinkClick r:id="rId11" tooltip="https://www.cdc.gov/niosh/npptl/topics/respirators/disp_part/respsource3fittest.html"/>
              </a:rPr>
              <a:t>Fit Test FAQs | NPPTL | NIOSH | CDC</a:t>
            </a:r>
            <a:endParaRPr lang="en-US" sz="3400" u="sng" kern="100" dirty="0">
              <a:solidFill>
                <a:srgbClr val="0058A4"/>
              </a:solidFill>
              <a:effectLst/>
              <a:ea typeface="Segoe UI" panose="020B0502040204020203" pitchFamily="34" charset="0"/>
              <a:cs typeface="Times New Roman" panose="02020603050405020304" pitchFamily="18" charset="0"/>
            </a:endParaRPr>
          </a:p>
          <a:p>
            <a:pPr marL="342900" indent="-342900">
              <a:lnSpc>
                <a:spcPct val="110000"/>
              </a:lnSpc>
              <a:buFont typeface="+mj-lt"/>
              <a:buAutoNum type="arabicPeriod"/>
            </a:pPr>
            <a:r>
              <a:rPr lang="en-US" sz="3400" kern="100" dirty="0">
                <a:effectLst/>
                <a:ea typeface="Segoe UI" panose="020B0502040204020203" pitchFamily="34" charset="0"/>
                <a:cs typeface="Times New Roman" panose="02020603050405020304" pitchFamily="18" charset="0"/>
                <a:hlinkClick r:id="rId12"/>
              </a:rPr>
              <a:t>Multidrug-resistant organisms | MDH | Project Firstline</a:t>
            </a:r>
            <a:endParaRPr lang="en-US" sz="3400" kern="100" dirty="0">
              <a:effectLst/>
              <a:ea typeface="Segoe UI" panose="020B0502040204020203" pitchFamily="34" charset="0"/>
              <a:cs typeface="Times New Roman" panose="02020603050405020304" pitchFamily="18" charset="0"/>
            </a:endParaRPr>
          </a:p>
          <a:p>
            <a:pPr marL="342900" indent="-342900">
              <a:lnSpc>
                <a:spcPct val="110000"/>
              </a:lnSpc>
              <a:buFont typeface="+mj-lt"/>
              <a:buAutoNum type="arabicPeriod"/>
            </a:pPr>
            <a:r>
              <a:rPr lang="en-US" sz="3400" b="0" i="0" dirty="0">
                <a:solidFill>
                  <a:srgbClr val="373F51"/>
                </a:solidFill>
                <a:effectLst/>
                <a:highlight>
                  <a:srgbClr val="FFFFFF"/>
                </a:highlight>
                <a:hlinkClick r:id="rId13"/>
              </a:rPr>
              <a:t>ICAR Infection Prevention Audit Tools | MDH</a:t>
            </a:r>
            <a:endParaRPr lang="en-US" sz="3400" b="0" i="0" dirty="0">
              <a:solidFill>
                <a:srgbClr val="373F51"/>
              </a:solidFill>
              <a:effectLst/>
              <a:highlight>
                <a:srgbClr val="FFFFFF"/>
              </a:highlight>
            </a:endParaRPr>
          </a:p>
          <a:p>
            <a:pPr marL="342900" indent="-342900">
              <a:lnSpc>
                <a:spcPct val="110000"/>
              </a:lnSpc>
              <a:buFont typeface="+mj-lt"/>
              <a:buAutoNum type="arabicPeriod"/>
            </a:pPr>
            <a:endParaRPr lang="en-US" sz="2900" kern="100" dirty="0">
              <a:effectLst/>
              <a:latin typeface="Segoe UI Light" panose="020B0502040204020203" pitchFamily="34" charset="0"/>
              <a:ea typeface="Segoe UI" panose="020B0502040204020203" pitchFamily="34" charset="0"/>
              <a:cs typeface="Times New Roman" panose="02020603050405020304" pitchFamily="18" charset="0"/>
            </a:endParaRPr>
          </a:p>
          <a:p>
            <a:pPr marL="342900" indent="-342900">
              <a:lnSpc>
                <a:spcPct val="110000"/>
              </a:lnSpc>
              <a:buFont typeface="+mj-lt"/>
              <a:buAutoNum type="arabicPeriod"/>
            </a:pPr>
            <a:endParaRPr lang="en-US" sz="2900" kern="100" dirty="0">
              <a:effectLst/>
              <a:latin typeface="Segoe UI Light" panose="020B0502040204020203" pitchFamily="34" charset="0"/>
              <a:ea typeface="Segoe UI" panose="020B0502040204020203" pitchFamily="34" charset="0"/>
              <a:cs typeface="Times New Roman" panose="02020603050405020304" pitchFamily="18" charset="0"/>
            </a:endParaRPr>
          </a:p>
          <a:p>
            <a:pPr marL="342900" marR="0" indent="-342900">
              <a:lnSpc>
                <a:spcPct val="110000"/>
              </a:lnSpc>
              <a:buFont typeface="+mj-lt"/>
              <a:buAutoNum type="arabicPeriod"/>
            </a:pPr>
            <a:endParaRPr lang="en-US" dirty="0"/>
          </a:p>
        </p:txBody>
      </p:sp>
      <p:sp>
        <p:nvSpPr>
          <p:cNvPr id="3" name="Slide Number Placeholder 2">
            <a:extLst>
              <a:ext uri="{FF2B5EF4-FFF2-40B4-BE49-F238E27FC236}">
                <a16:creationId xmlns:a16="http://schemas.microsoft.com/office/drawing/2014/main" id="{1D52D021-8ED5-444A-633D-93701AAE9AFD}"/>
              </a:ext>
            </a:extLst>
          </p:cNvPr>
          <p:cNvSpPr>
            <a:spLocks noGrp="1"/>
          </p:cNvSpPr>
          <p:nvPr>
            <p:ph type="sldNum" sz="quarter" idx="12"/>
          </p:nvPr>
        </p:nvSpPr>
        <p:spPr/>
        <p:txBody>
          <a:bodyPr/>
          <a:lstStyle/>
          <a:p>
            <a:fld id="{2D8F6137-44E2-4FFF-B6E0-720968525C04}" type="slidenum">
              <a:rPr lang="en-US" smtClean="0"/>
              <a:t>61</a:t>
            </a:fld>
            <a:endParaRPr lang="en-US" dirty="0"/>
          </a:p>
        </p:txBody>
      </p:sp>
    </p:spTree>
    <p:extLst>
      <p:ext uri="{BB962C8B-B14F-4D97-AF65-F5344CB8AC3E}">
        <p14:creationId xmlns:p14="http://schemas.microsoft.com/office/powerpoint/2010/main" val="3941613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07EB4278-D919-6388-6B42-4108BC9FB476}"/>
              </a:ext>
            </a:extLst>
          </p:cNvPr>
          <p:cNvSpPr/>
          <p:nvPr/>
        </p:nvSpPr>
        <p:spPr>
          <a:xfrm>
            <a:off x="685800" y="1188720"/>
            <a:ext cx="4537710" cy="414909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a:extLst>
              <a:ext uri="{FF2B5EF4-FFF2-40B4-BE49-F238E27FC236}">
                <a16:creationId xmlns:a16="http://schemas.microsoft.com/office/drawing/2014/main" id="{EECFD46D-6CB3-F6F8-128D-5807D08B061E}"/>
              </a:ext>
            </a:extLst>
          </p:cNvPr>
          <p:cNvSpPr>
            <a:spLocks noGrp="1"/>
          </p:cNvSpPr>
          <p:nvPr>
            <p:ph type="sldNum" sz="quarter" idx="12"/>
          </p:nvPr>
        </p:nvSpPr>
        <p:spPr/>
        <p:txBody>
          <a:bodyPr/>
          <a:lstStyle/>
          <a:p>
            <a:fld id="{2D8F6137-44E2-4FFF-B6E0-720968525C04}" type="slidenum">
              <a:rPr lang="en-US" smtClean="0"/>
              <a:t>7</a:t>
            </a:fld>
            <a:endParaRPr lang="en-US" dirty="0"/>
          </a:p>
        </p:txBody>
      </p:sp>
      <p:graphicFrame>
        <p:nvGraphicFramePr>
          <p:cNvPr id="4" name="Diagram 3">
            <a:extLst>
              <a:ext uri="{FF2B5EF4-FFF2-40B4-BE49-F238E27FC236}">
                <a16:creationId xmlns:a16="http://schemas.microsoft.com/office/drawing/2014/main" id="{F48CA616-9145-51F4-06C1-AA5C5B3F17A5}"/>
              </a:ext>
            </a:extLst>
          </p:cNvPr>
          <p:cNvGraphicFramePr/>
          <p:nvPr>
            <p:extLst>
              <p:ext uri="{D42A27DB-BD31-4B8C-83A1-F6EECF244321}">
                <p14:modId xmlns:p14="http://schemas.microsoft.com/office/powerpoint/2010/main" val="416781824"/>
              </p:ext>
            </p:extLst>
          </p:nvPr>
        </p:nvGraphicFramePr>
        <p:xfrm>
          <a:off x="-106680" y="136525"/>
          <a:ext cx="11704320" cy="65849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Graphic 7" descr="Germ with solid fill">
            <a:extLst>
              <a:ext uri="{FF2B5EF4-FFF2-40B4-BE49-F238E27FC236}">
                <a16:creationId xmlns:a16="http://schemas.microsoft.com/office/drawing/2014/main" id="{2B6557C3-FF45-70C2-8817-4818E6493AA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431155" y="384195"/>
            <a:ext cx="1005840" cy="1005840"/>
          </a:xfrm>
          <a:prstGeom prst="rect">
            <a:avLst/>
          </a:prstGeom>
        </p:spPr>
      </p:pic>
      <p:pic>
        <p:nvPicPr>
          <p:cNvPr id="10" name="Graphic 9" descr="Cough with solid fill">
            <a:extLst>
              <a:ext uri="{FF2B5EF4-FFF2-40B4-BE49-F238E27FC236}">
                <a16:creationId xmlns:a16="http://schemas.microsoft.com/office/drawing/2014/main" id="{EFA0884C-D33F-E116-2475-42AD024422C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507480" y="1826588"/>
            <a:ext cx="1005840" cy="1005840"/>
          </a:xfrm>
          <a:prstGeom prst="rect">
            <a:avLst/>
          </a:prstGeom>
        </p:spPr>
      </p:pic>
      <p:pic>
        <p:nvPicPr>
          <p:cNvPr id="12" name="Graphic 11" descr="Germ with solid fill">
            <a:extLst>
              <a:ext uri="{FF2B5EF4-FFF2-40B4-BE49-F238E27FC236}">
                <a16:creationId xmlns:a16="http://schemas.microsoft.com/office/drawing/2014/main" id="{5B81ECAC-43C8-A20F-B5DA-DFA10CAED267}"/>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511290" y="3949988"/>
            <a:ext cx="1005840" cy="1005840"/>
          </a:xfrm>
          <a:prstGeom prst="rect">
            <a:avLst/>
          </a:prstGeom>
        </p:spPr>
      </p:pic>
      <p:pic>
        <p:nvPicPr>
          <p:cNvPr id="14" name="Graphic 13" descr="Immunity with solid fill">
            <a:extLst>
              <a:ext uri="{FF2B5EF4-FFF2-40B4-BE49-F238E27FC236}">
                <a16:creationId xmlns:a16="http://schemas.microsoft.com/office/drawing/2014/main" id="{5E9686F3-C7FE-F510-B726-C9A642BE9EC6}"/>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5360670" y="5467965"/>
            <a:ext cx="1005840" cy="1005840"/>
          </a:xfrm>
          <a:prstGeom prst="rect">
            <a:avLst/>
          </a:prstGeom>
        </p:spPr>
      </p:pic>
      <p:sp>
        <p:nvSpPr>
          <p:cNvPr id="15" name="TextBox 14">
            <a:extLst>
              <a:ext uri="{FF2B5EF4-FFF2-40B4-BE49-F238E27FC236}">
                <a16:creationId xmlns:a16="http://schemas.microsoft.com/office/drawing/2014/main" id="{B3360BD7-69E3-1F7C-E785-2EA0207E370D}"/>
              </a:ext>
            </a:extLst>
          </p:cNvPr>
          <p:cNvSpPr txBox="1"/>
          <p:nvPr/>
        </p:nvSpPr>
        <p:spPr>
          <a:xfrm>
            <a:off x="42727" y="6473805"/>
            <a:ext cx="11782696" cy="461665"/>
          </a:xfrm>
          <a:prstGeom prst="rect">
            <a:avLst/>
          </a:prstGeom>
          <a:noFill/>
        </p:spPr>
        <p:txBody>
          <a:bodyPr wrap="square" rtlCol="0">
            <a:spAutoFit/>
          </a:bodyPr>
          <a:lstStyle/>
          <a:p>
            <a:r>
              <a:rPr lang="en-US" sz="1200" b="1" dirty="0"/>
              <a:t>Source:</a:t>
            </a:r>
            <a:r>
              <a:rPr lang="en-US" sz="1200" dirty="0"/>
              <a:t> </a:t>
            </a:r>
            <a:r>
              <a:rPr lang="en-US" sz="1200" dirty="0">
                <a:hlinkClick r:id="rId16"/>
              </a:rPr>
              <a:t>Standard Precautions for All Patient Care | Infection Control | CDC</a:t>
            </a:r>
            <a:endParaRPr lang="en-US" sz="1200" dirty="0"/>
          </a:p>
          <a:p>
            <a:endParaRPr lang="en-US" sz="1200" dirty="0"/>
          </a:p>
        </p:txBody>
      </p:sp>
    </p:spTree>
    <p:extLst>
      <p:ext uri="{BB962C8B-B14F-4D97-AF65-F5344CB8AC3E}">
        <p14:creationId xmlns:p14="http://schemas.microsoft.com/office/powerpoint/2010/main" val="4205875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22BD22E3-BA10-95BF-9E9A-32EAE04A8997}"/>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2595" b="2595"/>
          <a:stretch/>
        </p:blipFill>
        <p:spPr>
          <a:xfrm>
            <a:off x="0" y="10"/>
            <a:ext cx="9669642" cy="6857990"/>
          </a:xfrm>
          <a:prstGeom prst="rect">
            <a:avLst/>
          </a:prstGeom>
        </p:spPr>
      </p:pic>
      <p:sp>
        <p:nvSpPr>
          <p:cNvPr id="12" name="Rectangle 11">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56F3DFE-F014-083C-2117-8117694D3045}"/>
              </a:ext>
            </a:extLst>
          </p:cNvPr>
          <p:cNvSpPr>
            <a:spLocks noGrp="1"/>
          </p:cNvSpPr>
          <p:nvPr>
            <p:ph type="title"/>
          </p:nvPr>
        </p:nvSpPr>
        <p:spPr>
          <a:xfrm>
            <a:off x="8279958" y="743447"/>
            <a:ext cx="3445765" cy="3692028"/>
          </a:xfrm>
          <a:noFill/>
        </p:spPr>
        <p:txBody>
          <a:bodyPr vert="horz" lIns="91440" tIns="45720" rIns="91440" bIns="45720" rtlCol="0" anchor="b">
            <a:normAutofit/>
          </a:bodyPr>
          <a:lstStyle/>
          <a:p>
            <a:r>
              <a:rPr lang="en-US" sz="4800" dirty="0"/>
              <a:t>Personal protective equipment (PPE)</a:t>
            </a:r>
          </a:p>
        </p:txBody>
      </p:sp>
      <p:sp>
        <p:nvSpPr>
          <p:cNvPr id="3" name="Text Placeholder 2">
            <a:extLst>
              <a:ext uri="{FF2B5EF4-FFF2-40B4-BE49-F238E27FC236}">
                <a16:creationId xmlns:a16="http://schemas.microsoft.com/office/drawing/2014/main" id="{BA31DB4C-5C15-1900-5A49-16082BBAD0A1}"/>
              </a:ext>
            </a:extLst>
          </p:cNvPr>
          <p:cNvSpPr>
            <a:spLocks noGrp="1"/>
          </p:cNvSpPr>
          <p:nvPr>
            <p:ph type="body" idx="1"/>
          </p:nvPr>
        </p:nvSpPr>
        <p:spPr>
          <a:xfrm>
            <a:off x="8279958" y="4629234"/>
            <a:ext cx="3445766" cy="1485319"/>
          </a:xfrm>
          <a:noFill/>
        </p:spPr>
        <p:txBody>
          <a:bodyPr vert="horz" lIns="91440" tIns="45720" rIns="91440" bIns="45720" rtlCol="0">
            <a:normAutofit/>
          </a:bodyPr>
          <a:lstStyle/>
          <a:p>
            <a:endParaRPr lang="en-US" dirty="0">
              <a:solidFill>
                <a:schemeClr val="tx1"/>
              </a:solidFill>
            </a:endParaRPr>
          </a:p>
        </p:txBody>
      </p:sp>
      <p:sp>
        <p:nvSpPr>
          <p:cNvPr id="6" name="TextBox 5">
            <a:extLst>
              <a:ext uri="{FF2B5EF4-FFF2-40B4-BE49-F238E27FC236}">
                <a16:creationId xmlns:a16="http://schemas.microsoft.com/office/drawing/2014/main" id="{AAE478BF-BB04-07C5-B80F-05DE911E4D7C}"/>
              </a:ext>
            </a:extLst>
          </p:cNvPr>
          <p:cNvSpPr txBox="1"/>
          <p:nvPr/>
        </p:nvSpPr>
        <p:spPr>
          <a:xfrm>
            <a:off x="0" y="6858000"/>
            <a:ext cx="9669642" cy="230832"/>
          </a:xfrm>
          <a:prstGeom prst="rect">
            <a:avLst/>
          </a:prstGeom>
          <a:noFill/>
        </p:spPr>
        <p:txBody>
          <a:bodyPr wrap="square" rtlCol="0">
            <a:spAutoFit/>
          </a:bodyPr>
          <a:lstStyle/>
          <a:p>
            <a:r>
              <a:rPr lang="en-US" sz="900" dirty="0">
                <a:hlinkClick r:id="rId4" tooltip="https://wtcs.pressbooks.pub/nursingskills/chapter/1-2-initiating-patient-interaction/"/>
              </a:rPr>
              <a:t>This Photo</a:t>
            </a:r>
            <a:r>
              <a:rPr lang="en-US" sz="900" dirty="0"/>
              <a:t> by Unknown Author is licensed under </a:t>
            </a:r>
            <a:r>
              <a:rPr lang="en-US" sz="900" dirty="0">
                <a:hlinkClick r:id="rId5" tooltip="https://creativecommons.org/licenses/by/3.0/"/>
              </a:rPr>
              <a:t>CC BY</a:t>
            </a:r>
            <a:endParaRPr lang="en-US" sz="900" dirty="0"/>
          </a:p>
        </p:txBody>
      </p:sp>
      <p:sp>
        <p:nvSpPr>
          <p:cNvPr id="4" name="Slide Number Placeholder 3">
            <a:extLst>
              <a:ext uri="{FF2B5EF4-FFF2-40B4-BE49-F238E27FC236}">
                <a16:creationId xmlns:a16="http://schemas.microsoft.com/office/drawing/2014/main" id="{19AB9662-0AE1-5D2B-E43C-220FEFE5262E}"/>
              </a:ext>
            </a:extLst>
          </p:cNvPr>
          <p:cNvSpPr>
            <a:spLocks noGrp="1"/>
          </p:cNvSpPr>
          <p:nvPr>
            <p:ph type="sldNum" sz="quarter" idx="12"/>
          </p:nvPr>
        </p:nvSpPr>
        <p:spPr/>
        <p:txBody>
          <a:bodyPr/>
          <a:lstStyle/>
          <a:p>
            <a:fld id="{2D8F6137-44E2-4FFF-B6E0-720968525C04}" type="slidenum">
              <a:rPr lang="en-US" smtClean="0"/>
              <a:t>8</a:t>
            </a:fld>
            <a:endParaRPr lang="en-US" dirty="0"/>
          </a:p>
        </p:txBody>
      </p:sp>
    </p:spTree>
    <p:extLst>
      <p:ext uri="{BB962C8B-B14F-4D97-AF65-F5344CB8AC3E}">
        <p14:creationId xmlns:p14="http://schemas.microsoft.com/office/powerpoint/2010/main" val="1090165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F32D9E-1FBA-E8D8-CB27-F0346FB74FA9}"/>
              </a:ext>
            </a:extLst>
          </p:cNvPr>
          <p:cNvSpPr>
            <a:spLocks noGrp="1"/>
          </p:cNvSpPr>
          <p:nvPr>
            <p:ph type="title"/>
          </p:nvPr>
        </p:nvSpPr>
        <p:spPr/>
        <p:txBody>
          <a:bodyPr/>
          <a:lstStyle/>
          <a:p>
            <a:r>
              <a:rPr lang="en-US" dirty="0"/>
              <a:t>What is PPE?</a:t>
            </a:r>
          </a:p>
        </p:txBody>
      </p:sp>
      <p:sp>
        <p:nvSpPr>
          <p:cNvPr id="3" name="Content Placeholder 2">
            <a:extLst>
              <a:ext uri="{FF2B5EF4-FFF2-40B4-BE49-F238E27FC236}">
                <a16:creationId xmlns:a16="http://schemas.microsoft.com/office/drawing/2014/main" id="{4908F7DE-CF4F-0C4A-0DBB-1554A2F155EE}"/>
              </a:ext>
            </a:extLst>
          </p:cNvPr>
          <p:cNvSpPr>
            <a:spLocks noGrp="1"/>
          </p:cNvSpPr>
          <p:nvPr>
            <p:ph sz="half" idx="1"/>
          </p:nvPr>
        </p:nvSpPr>
        <p:spPr>
          <a:xfrm>
            <a:off x="838199" y="1825625"/>
            <a:ext cx="6359435" cy="4351338"/>
          </a:xfrm>
        </p:spPr>
        <p:txBody>
          <a:bodyPr>
            <a:normAutofit fontScale="85000" lnSpcReduction="20000"/>
          </a:bodyPr>
          <a:lstStyle/>
          <a:p>
            <a:pPr marL="0" indent="0">
              <a:buNone/>
            </a:pPr>
            <a:r>
              <a:rPr lang="en-US" sz="3000" dirty="0"/>
              <a:t>PPE is designed to protect the wearer’s skin, eyes, mucous membranes, airways and clothing from infectious germs when coming in contact with or providing care for residents</a:t>
            </a:r>
            <a:r>
              <a:rPr lang="en-US" dirty="0"/>
              <a:t>.</a:t>
            </a:r>
          </a:p>
          <a:p>
            <a:pPr marL="0" indent="0">
              <a:buNone/>
            </a:pPr>
            <a:endParaRPr lang="en-US" dirty="0"/>
          </a:p>
          <a:p>
            <a:pPr marL="0" indent="0">
              <a:buNone/>
            </a:pPr>
            <a:r>
              <a:rPr lang="en-US" dirty="0"/>
              <a:t>PPE includes:</a:t>
            </a:r>
          </a:p>
          <a:p>
            <a:r>
              <a:rPr lang="en-US" dirty="0"/>
              <a:t>Gloves</a:t>
            </a:r>
          </a:p>
          <a:p>
            <a:r>
              <a:rPr lang="en-US" dirty="0"/>
              <a:t>Face masks</a:t>
            </a:r>
          </a:p>
          <a:p>
            <a:r>
              <a:rPr lang="en-US" dirty="0"/>
              <a:t>Respirators</a:t>
            </a:r>
          </a:p>
          <a:p>
            <a:r>
              <a:rPr lang="en-US" dirty="0"/>
              <a:t>Gowns</a:t>
            </a:r>
          </a:p>
          <a:p>
            <a:r>
              <a:rPr lang="en-US" dirty="0"/>
              <a:t>Eye protection</a:t>
            </a:r>
          </a:p>
          <a:p>
            <a:pPr marL="0" indent="0">
              <a:buNone/>
            </a:pPr>
            <a:endParaRPr lang="en-US" dirty="0"/>
          </a:p>
        </p:txBody>
      </p:sp>
      <p:pic>
        <p:nvPicPr>
          <p:cNvPr id="32" name="Content Placeholder 31" descr="A doctor putting on gloves&#10;&#10;Description automatically generated">
            <a:extLst>
              <a:ext uri="{FF2B5EF4-FFF2-40B4-BE49-F238E27FC236}">
                <a16:creationId xmlns:a16="http://schemas.microsoft.com/office/drawing/2014/main" id="{60FA895D-0DDE-6228-FC0E-566F437BDD6F}"/>
              </a:ext>
            </a:extLst>
          </p:cNvPr>
          <p:cNvPicPr>
            <a:picLocks noGrp="1" noChangeAspect="1"/>
          </p:cNvPicPr>
          <p:nvPr>
            <p:ph sz="half" idx="2"/>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4151594" y="3696932"/>
            <a:ext cx="1589748" cy="239259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4" name="Picture 33" descr="A group of face masks and a face mask&#10;&#10;Description automatically generated">
            <a:extLst>
              <a:ext uri="{FF2B5EF4-FFF2-40B4-BE49-F238E27FC236}">
                <a16:creationId xmlns:a16="http://schemas.microsoft.com/office/drawing/2014/main" id="{D9BA21B0-C6A1-1BFA-43B1-CB828CA9A3CB}"/>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6108519" y="3978831"/>
            <a:ext cx="2743200" cy="1828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9" name="Picture 38" descr="A mannequin wearing a surgical gown&#10;&#10;Description automatically generated">
            <a:extLst>
              <a:ext uri="{FF2B5EF4-FFF2-40B4-BE49-F238E27FC236}">
                <a16:creationId xmlns:a16="http://schemas.microsoft.com/office/drawing/2014/main" id="{8692C457-4212-C012-2E5E-E67666F86526}"/>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7803205" y="471832"/>
            <a:ext cx="3251459" cy="25297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0" name="TextBox 39">
            <a:extLst>
              <a:ext uri="{FF2B5EF4-FFF2-40B4-BE49-F238E27FC236}">
                <a16:creationId xmlns:a16="http://schemas.microsoft.com/office/drawing/2014/main" id="{23C57D0F-85B5-1C51-1836-3265AD084A85}"/>
              </a:ext>
            </a:extLst>
          </p:cNvPr>
          <p:cNvSpPr txBox="1"/>
          <p:nvPr/>
        </p:nvSpPr>
        <p:spPr>
          <a:xfrm>
            <a:off x="7954736" y="3001589"/>
            <a:ext cx="2948396" cy="230832"/>
          </a:xfrm>
          <a:prstGeom prst="rect">
            <a:avLst/>
          </a:prstGeom>
          <a:noFill/>
        </p:spPr>
        <p:txBody>
          <a:bodyPr wrap="square" rtlCol="0">
            <a:spAutoFit/>
          </a:bodyPr>
          <a:lstStyle/>
          <a:p>
            <a:r>
              <a:rPr lang="en-US" sz="900" dirty="0">
                <a:hlinkClick r:id="rId8" tooltip="https://cvprotection.com/product/isolation-gown/"/>
              </a:rPr>
              <a:t>This Photo</a:t>
            </a:r>
            <a:r>
              <a:rPr lang="en-US" sz="900" dirty="0"/>
              <a:t> by Unknown Author is licensed under </a:t>
            </a:r>
            <a:r>
              <a:rPr lang="en-US" sz="900" dirty="0">
                <a:hlinkClick r:id="rId9" tooltip="https://creativecommons.org/licenses/by/3.0/"/>
              </a:rPr>
              <a:t>CC BY</a:t>
            </a:r>
            <a:endParaRPr lang="en-US" sz="900" dirty="0"/>
          </a:p>
        </p:txBody>
      </p:sp>
      <p:pic>
        <p:nvPicPr>
          <p:cNvPr id="42" name="Picture 41" descr="A person wearing a face shield and mask&#10;&#10;Description automatically generated">
            <a:extLst>
              <a:ext uri="{FF2B5EF4-FFF2-40B4-BE49-F238E27FC236}">
                <a16:creationId xmlns:a16="http://schemas.microsoft.com/office/drawing/2014/main" id="{787BF4C3-576C-054A-E302-BF5ED45228FA}"/>
              </a:ext>
            </a:extLst>
          </p:cNvPr>
          <p:cNvPicPr>
            <a:picLocks noChangeAspect="1"/>
          </p:cNvPicPr>
          <p:nvPr/>
        </p:nvPicPr>
        <p:blipFill>
          <a:blip r:embed="rId10">
            <a:extLst>
              <a:ext uri="{28A0092B-C50C-407E-A947-70E740481C1C}">
                <a14:useLocalDpi xmlns:a14="http://schemas.microsoft.com/office/drawing/2010/main" val="0"/>
              </a:ext>
              <a:ext uri="{837473B0-CC2E-450A-ABE3-18F120FF3D39}">
                <a1611:picAttrSrcUrl xmlns:a1611="http://schemas.microsoft.com/office/drawing/2016/11/main" r:id="rId11"/>
              </a:ext>
            </a:extLst>
          </a:blip>
          <a:stretch>
            <a:fillRect/>
          </a:stretch>
        </p:blipFill>
        <p:spPr>
          <a:xfrm>
            <a:off x="9154559" y="3651904"/>
            <a:ext cx="2702709" cy="26815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3" name="TextBox 42">
            <a:extLst>
              <a:ext uri="{FF2B5EF4-FFF2-40B4-BE49-F238E27FC236}">
                <a16:creationId xmlns:a16="http://schemas.microsoft.com/office/drawing/2014/main" id="{13B92CC1-AE03-D429-09B7-B62D69190A85}"/>
              </a:ext>
            </a:extLst>
          </p:cNvPr>
          <p:cNvSpPr txBox="1"/>
          <p:nvPr/>
        </p:nvSpPr>
        <p:spPr>
          <a:xfrm>
            <a:off x="9154558" y="6396970"/>
            <a:ext cx="2702709" cy="369332"/>
          </a:xfrm>
          <a:prstGeom prst="rect">
            <a:avLst/>
          </a:prstGeom>
          <a:noFill/>
        </p:spPr>
        <p:txBody>
          <a:bodyPr wrap="square" rtlCol="0">
            <a:spAutoFit/>
          </a:bodyPr>
          <a:lstStyle/>
          <a:p>
            <a:r>
              <a:rPr lang="en-US" sz="900" dirty="0">
                <a:hlinkClick r:id="rId11" tooltip="https://www.bundabergnow.com/2020/04/03/jabiru-aircraft-make-face-shields-to-help-health-workers/"/>
              </a:rPr>
              <a:t>This Photo</a:t>
            </a:r>
            <a:r>
              <a:rPr lang="en-US" sz="900" dirty="0"/>
              <a:t> by Unknown Author is licensed under </a:t>
            </a:r>
            <a:r>
              <a:rPr lang="en-US" sz="900" dirty="0">
                <a:hlinkClick r:id="rId9" tooltip="https://creativecommons.org/licenses/by/3.0/"/>
              </a:rPr>
              <a:t>CC BY</a:t>
            </a:r>
            <a:endParaRPr lang="en-US" sz="900" dirty="0"/>
          </a:p>
        </p:txBody>
      </p:sp>
      <p:sp>
        <p:nvSpPr>
          <p:cNvPr id="44" name="TextBox 43">
            <a:extLst>
              <a:ext uri="{FF2B5EF4-FFF2-40B4-BE49-F238E27FC236}">
                <a16:creationId xmlns:a16="http://schemas.microsoft.com/office/drawing/2014/main" id="{73AAFCF6-624C-E0AF-D292-E444D15C1545}"/>
              </a:ext>
            </a:extLst>
          </p:cNvPr>
          <p:cNvSpPr txBox="1"/>
          <p:nvPr/>
        </p:nvSpPr>
        <p:spPr>
          <a:xfrm>
            <a:off x="169818" y="6581636"/>
            <a:ext cx="8203474" cy="276999"/>
          </a:xfrm>
          <a:prstGeom prst="rect">
            <a:avLst/>
          </a:prstGeom>
          <a:noFill/>
        </p:spPr>
        <p:txBody>
          <a:bodyPr wrap="square" rtlCol="0">
            <a:spAutoFit/>
          </a:bodyPr>
          <a:lstStyle/>
          <a:p>
            <a:r>
              <a:rPr lang="en-US" sz="1200" b="1" dirty="0"/>
              <a:t>Source:</a:t>
            </a:r>
            <a:r>
              <a:rPr lang="en-US" sz="1200" dirty="0"/>
              <a:t> Greene, D. (2019). Transmission-Based Precautions. In APIC, </a:t>
            </a:r>
            <a:r>
              <a:rPr lang="en-US" sz="1200" i="1" dirty="0"/>
              <a:t>Infection Prevention Guide to Long-Term Care </a:t>
            </a:r>
            <a:r>
              <a:rPr lang="en-US" sz="1200" dirty="0"/>
              <a:t>(2</a:t>
            </a:r>
            <a:r>
              <a:rPr lang="en-US" sz="1200" baseline="30000" dirty="0"/>
              <a:t>nd</a:t>
            </a:r>
            <a:r>
              <a:rPr lang="en-US" sz="1200" dirty="0"/>
              <a:t> Edition). </a:t>
            </a:r>
          </a:p>
        </p:txBody>
      </p:sp>
      <p:sp>
        <p:nvSpPr>
          <p:cNvPr id="4" name="Slide Number Placeholder 3">
            <a:extLst>
              <a:ext uri="{FF2B5EF4-FFF2-40B4-BE49-F238E27FC236}">
                <a16:creationId xmlns:a16="http://schemas.microsoft.com/office/drawing/2014/main" id="{B67E6559-83A4-0F73-426E-2E29E6413311}"/>
              </a:ext>
            </a:extLst>
          </p:cNvPr>
          <p:cNvSpPr>
            <a:spLocks noGrp="1"/>
          </p:cNvSpPr>
          <p:nvPr>
            <p:ph type="sldNum" sz="quarter" idx="12"/>
          </p:nvPr>
        </p:nvSpPr>
        <p:spPr/>
        <p:txBody>
          <a:bodyPr/>
          <a:lstStyle/>
          <a:p>
            <a:fld id="{2D8F6137-44E2-4FFF-B6E0-720968525C04}" type="slidenum">
              <a:rPr lang="en-US" smtClean="0"/>
              <a:t>9</a:t>
            </a:fld>
            <a:endParaRPr lang="en-US" dirty="0"/>
          </a:p>
        </p:txBody>
      </p:sp>
    </p:spTree>
    <p:extLst>
      <p:ext uri="{BB962C8B-B14F-4D97-AF65-F5344CB8AC3E}">
        <p14:creationId xmlns:p14="http://schemas.microsoft.com/office/powerpoint/2010/main" val="1288077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Hennepin Core colors 2">
      <a:dk1>
        <a:srgbClr val="113C66"/>
      </a:dk1>
      <a:lt1>
        <a:srgbClr val="FFFFFF"/>
      </a:lt1>
      <a:dk2>
        <a:srgbClr val="113C66"/>
      </a:dk2>
      <a:lt2>
        <a:srgbClr val="DED3CE"/>
      </a:lt2>
      <a:accent1>
        <a:srgbClr val="0058A4"/>
      </a:accent1>
      <a:accent2>
        <a:srgbClr val="44C8F5"/>
      </a:accent2>
      <a:accent3>
        <a:srgbClr val="CBDB2A"/>
      </a:accent3>
      <a:accent4>
        <a:srgbClr val="FFCB05"/>
      </a:accent4>
      <a:accent5>
        <a:srgbClr val="EF413D"/>
      </a:accent5>
      <a:accent6>
        <a:srgbClr val="3E1151"/>
      </a:accent6>
      <a:hlink>
        <a:srgbClr val="0058A4"/>
      </a:hlink>
      <a:folHlink>
        <a:srgbClr val="3E1151"/>
      </a:folHlink>
    </a:clrScheme>
    <a:fontScheme name="Custom 3">
      <a:majorFont>
        <a:latin typeface="Segoe UI Semibold"/>
        <a:ea typeface=""/>
        <a:cs typeface=""/>
      </a:majorFont>
      <a:minorFont>
        <a:latin typeface="Segoe UI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41B6E5E3495DD48BA6EF79F90064108" ma:contentTypeVersion="16" ma:contentTypeDescription="Create a new document." ma:contentTypeScope="" ma:versionID="d2d5dd8fd5c74bc5ddb6729a5deb4fc1">
  <xsd:schema xmlns:xsd="http://www.w3.org/2001/XMLSchema" xmlns:xs="http://www.w3.org/2001/XMLSchema" xmlns:p="http://schemas.microsoft.com/office/2006/metadata/properties" xmlns:ns2="9de1063e-2dd2-438a-8b02-4befd815fa8e" xmlns:ns3="d0befdd7-e9f6-4c2b-aeb1-531aa1e386f1" xmlns:ns4="66dacab7-a067-4aaf-b88d-e77dc82a1624" targetNamespace="http://schemas.microsoft.com/office/2006/metadata/properties" ma:root="true" ma:fieldsID="c874363a1e72c586aeb8f0f92ab25b99" ns2:_="" ns3:_="" ns4:_="">
    <xsd:import namespace="9de1063e-2dd2-438a-8b02-4befd815fa8e"/>
    <xsd:import namespace="d0befdd7-e9f6-4c2b-aeb1-531aa1e386f1"/>
    <xsd:import namespace="66dacab7-a067-4aaf-b88d-e77dc82a162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LengthInSeconds" minOccurs="0"/>
                <xsd:element ref="ns2:lcf76f155ced4ddcb4097134ff3c332f" minOccurs="0"/>
                <xsd:element ref="ns4:TaxCatchAll" minOccurs="0"/>
                <xsd:element ref="ns2:MediaServiceObjectDetectorVersion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de1063e-2dd2-438a-8b02-4befd815fa8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53ae75ce-4bcd-48ac-ac55-3be0f0d5831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Location" ma:index="22" nillable="true" ma:displayName="Location" ma:indexed="true" ma:internalName="MediaServiceLocation"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0befdd7-e9f6-4c2b-aeb1-531aa1e386f1"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6dacab7-a067-4aaf-b88d-e77dc82a1624"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6a794674-3ede-48bb-8ef8-4be92c5ce346}" ma:internalName="TaxCatchAll" ma:showField="CatchAllData" ma:web="d0befdd7-e9f6-4c2b-aeb1-531aa1e386f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d0befdd7-e9f6-4c2b-aeb1-531aa1e386f1">
      <UserInfo>
        <DisplayName>Juaire, Kristi (MDH)</DisplayName>
        <AccountId>70</AccountId>
        <AccountType/>
      </UserInfo>
      <UserInfo>
        <DisplayName>Jen Malewicki</DisplayName>
        <AccountId>73</AccountId>
        <AccountType/>
      </UserInfo>
      <UserInfo>
        <DisplayName>Emily Moilanen</DisplayName>
        <AccountId>58</AccountId>
        <AccountType/>
      </UserInfo>
      <UserInfo>
        <DisplayName>Steinwand, Caramae (MDH)</DisplayName>
        <AccountId>60</AccountId>
        <AccountType/>
      </UserInfo>
      <UserInfo>
        <DisplayName>pam.powers@state.mn.us</DisplayName>
        <AccountId>100</AccountId>
        <AccountType/>
      </UserInfo>
      <UserInfo>
        <DisplayName>David C Johnson</DisplayName>
        <AccountId>13</AccountId>
        <AccountType/>
      </UserInfo>
      <UserInfo>
        <DisplayName>Linn Warnke</DisplayName>
        <AccountId>19</AccountId>
        <AccountType/>
      </UserInfo>
    </SharedWithUsers>
    <lcf76f155ced4ddcb4097134ff3c332f xmlns="9de1063e-2dd2-438a-8b02-4befd815fa8e">
      <Terms xmlns="http://schemas.microsoft.com/office/infopath/2007/PartnerControls"/>
    </lcf76f155ced4ddcb4097134ff3c332f>
    <TaxCatchAll xmlns="66dacab7-a067-4aaf-b88d-e77dc82a1624" xsi:nil="true"/>
  </documentManagement>
</p:properties>
</file>

<file path=customXml/itemProps1.xml><?xml version="1.0" encoding="utf-8"?>
<ds:datastoreItem xmlns:ds="http://schemas.openxmlformats.org/officeDocument/2006/customXml" ds:itemID="{44EC28EA-42AB-4424-8518-7170F5748C28}">
  <ds:schemaRefs>
    <ds:schemaRef ds:uri="66dacab7-a067-4aaf-b88d-e77dc82a1624"/>
    <ds:schemaRef ds:uri="9de1063e-2dd2-438a-8b02-4befd815fa8e"/>
    <ds:schemaRef ds:uri="d0befdd7-e9f6-4c2b-aeb1-531aa1e386f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73429C9A-3B27-408C-855D-9EB0002B9A1E}">
  <ds:schemaRefs>
    <ds:schemaRef ds:uri="http://schemas.microsoft.com/sharepoint/v3/contenttype/forms"/>
  </ds:schemaRefs>
</ds:datastoreItem>
</file>

<file path=customXml/itemProps3.xml><?xml version="1.0" encoding="utf-8"?>
<ds:datastoreItem xmlns:ds="http://schemas.openxmlformats.org/officeDocument/2006/customXml" ds:itemID="{F5536182-D597-461B-B3C7-6A07A6701EF6}">
  <ds:schemaRefs>
    <ds:schemaRef ds:uri="http://www.w3.org/XML/1998/namespace"/>
    <ds:schemaRef ds:uri="http://purl.org/dc/terms/"/>
    <ds:schemaRef ds:uri="9de1063e-2dd2-438a-8b02-4befd815fa8e"/>
    <ds:schemaRef ds:uri="http://schemas.microsoft.com/office/infopath/2007/PartnerControls"/>
    <ds:schemaRef ds:uri="http://schemas.openxmlformats.org/package/2006/metadata/core-properties"/>
    <ds:schemaRef ds:uri="http://schemas.microsoft.com/office/2006/metadata/properties"/>
    <ds:schemaRef ds:uri="66dacab7-a067-4aaf-b88d-e77dc82a1624"/>
    <ds:schemaRef ds:uri="http://schemas.microsoft.com/office/2006/documentManagement/types"/>
    <ds:schemaRef ds:uri="d0befdd7-e9f6-4c2b-aeb1-531aa1e386f1"/>
    <ds:schemaRef ds:uri="http://purl.org/dc/dcmitype/"/>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Office 2013 - 2022 Theme</Template>
  <TotalTime>68267</TotalTime>
  <Words>8441</Words>
  <Application>Microsoft Office PowerPoint</Application>
  <PresentationFormat>Widescreen</PresentationFormat>
  <Paragraphs>732</Paragraphs>
  <Slides>61</Slides>
  <Notes>61</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61</vt:i4>
      </vt:variant>
    </vt:vector>
  </HeadingPairs>
  <TitlesOfParts>
    <vt:vector size="68" baseType="lpstr">
      <vt:lpstr>Arial</vt:lpstr>
      <vt:lpstr>Calibri</vt:lpstr>
      <vt:lpstr>Segoe UI</vt:lpstr>
      <vt:lpstr>Segoe UI Light</vt:lpstr>
      <vt:lpstr>Segoe UI Semibold</vt:lpstr>
      <vt:lpstr>Wingdings</vt:lpstr>
      <vt:lpstr>Office Theme</vt:lpstr>
      <vt:lpstr>PowerPoint Presentation</vt:lpstr>
      <vt:lpstr>Contributions by: </vt:lpstr>
      <vt:lpstr>Learning objectives</vt:lpstr>
      <vt:lpstr>What are transmission-based precautions?</vt:lpstr>
      <vt:lpstr>Standard vs. transmission-based precautions</vt:lpstr>
      <vt:lpstr>PowerPoint Presentation</vt:lpstr>
      <vt:lpstr>PowerPoint Presentation</vt:lpstr>
      <vt:lpstr>Personal protective equipment (PPE)</vt:lpstr>
      <vt:lpstr>What is PPE?</vt:lpstr>
      <vt:lpstr>PPE storage and placement</vt:lpstr>
      <vt:lpstr>PPE considerations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PPE donning (putting on) and doffing (taking off)</vt:lpstr>
      <vt:lpstr>PPE donning and doffing video</vt:lpstr>
      <vt:lpstr>Application activity</vt:lpstr>
      <vt:lpstr>PPE donning and doffing</vt:lpstr>
      <vt:lpstr>PowerPoint Presentation</vt:lpstr>
      <vt:lpstr>Contact precautions</vt:lpstr>
      <vt:lpstr>Why use contact precautions?</vt:lpstr>
      <vt:lpstr>Examples of conditions requiring contact precautions</vt:lpstr>
      <vt:lpstr>Examples of conditions requiring contact precautions</vt:lpstr>
      <vt:lpstr>Examples of conditions requiring contact precautions</vt:lpstr>
      <vt:lpstr>Personal protective equipment (PPE) and signage required for contact precautions</vt:lpstr>
      <vt:lpstr>Droplet precautions</vt:lpstr>
      <vt:lpstr>Why use droplet precautions?</vt:lpstr>
      <vt:lpstr>Examples of conditions requiring droplet precautions</vt:lpstr>
      <vt:lpstr>Examples of conditions requiring droplet precautions</vt:lpstr>
      <vt:lpstr>Examples of conditions requiring droplet precautions</vt:lpstr>
      <vt:lpstr>PPE and signage required for droplet precautions</vt:lpstr>
      <vt:lpstr>Airborne precautions</vt:lpstr>
      <vt:lpstr>Why use airborne precautions?</vt:lpstr>
      <vt:lpstr>Examples of conditions requiring airborne precautions</vt:lpstr>
      <vt:lpstr>Examples of conditions requiring airborne precautions</vt:lpstr>
      <vt:lpstr>Examples of conditions requiring airborne precautions</vt:lpstr>
      <vt:lpstr>PPE and signage required for airborne precautions</vt:lpstr>
      <vt:lpstr>Limitations for airborne precautions</vt:lpstr>
      <vt:lpstr>Enhanced barrier precautions</vt:lpstr>
      <vt:lpstr>Why use enhanced barrier precautions?</vt:lpstr>
      <vt:lpstr>Conditions requiring enhanced barrier precautions</vt:lpstr>
      <vt:lpstr>PPE and signage required for enhanced barrier precautions</vt:lpstr>
      <vt:lpstr>Other transmission-based precautions considerations</vt:lpstr>
      <vt:lpstr>Initiation, duration, and discontinuation of transmission-based precautions</vt:lpstr>
      <vt:lpstr>PowerPoint Presentation</vt:lpstr>
      <vt:lpstr>Application activity</vt:lpstr>
      <vt:lpstr>PowerPoint Presentation</vt:lpstr>
      <vt:lpstr>PowerPoint Presentation</vt:lpstr>
      <vt:lpstr>PowerPoint Presentation</vt:lpstr>
      <vt:lpstr>PowerPoint Presentation</vt:lpstr>
      <vt:lpstr>PowerPoint Presentation</vt:lpstr>
      <vt:lpstr>PowerPoint Presentation</vt:lpstr>
      <vt:lpstr>Please take as little as 5 minutes to provide feedback on this training!</vt:lpstr>
      <vt:lpstr>Resources</vt:lpstr>
    </vt:vector>
  </TitlesOfParts>
  <Company>Hennepin County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 Malewicki</dc:creator>
  <cp:lastModifiedBy>Amy E Olson</cp:lastModifiedBy>
  <cp:revision>5</cp:revision>
  <dcterms:created xsi:type="dcterms:W3CDTF">2023-11-09T18:09:04Z</dcterms:created>
  <dcterms:modified xsi:type="dcterms:W3CDTF">2024-11-20T17:47:53Z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0x010100941B6E5E3495DD48BA6EF79F90064108</vt:lpwstr>
  </property>
  <property fmtid="{D5CDD505-2E9C-101B-9397-08002B2CF9AE}" pid="3" name="MediaServiceImageTags">
    <vt:lpwstr/>
  </property>
</Properties>
</file>