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</p:sldMasterIdLst>
  <p:notesMasterIdLst>
    <p:notesMasterId r:id="rId31"/>
  </p:notesMasterIdLst>
  <p:sldIdLst>
    <p:sldId id="256" r:id="rId6"/>
    <p:sldId id="257" r:id="rId7"/>
    <p:sldId id="258" r:id="rId8"/>
    <p:sldId id="266" r:id="rId9"/>
    <p:sldId id="265" r:id="rId10"/>
    <p:sldId id="287" r:id="rId11"/>
    <p:sldId id="262" r:id="rId12"/>
    <p:sldId id="281" r:id="rId13"/>
    <p:sldId id="283" r:id="rId14"/>
    <p:sldId id="290" r:id="rId15"/>
    <p:sldId id="263" r:id="rId16"/>
    <p:sldId id="267" r:id="rId17"/>
    <p:sldId id="278" r:id="rId18"/>
    <p:sldId id="269" r:id="rId19"/>
    <p:sldId id="273" r:id="rId20"/>
    <p:sldId id="272" r:id="rId21"/>
    <p:sldId id="271" r:id="rId22"/>
    <p:sldId id="286" r:id="rId23"/>
    <p:sldId id="279" r:id="rId24"/>
    <p:sldId id="285" r:id="rId25"/>
    <p:sldId id="289" r:id="rId26"/>
    <p:sldId id="284" r:id="rId27"/>
    <p:sldId id="268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9B618D-04DF-8E36-18DC-3762ABF7304C}" name="Jonathan M Hanft" initials="JH" userId="S::Jonathan.Hanft@hennepin.us::e963d907-7bf8-43fc-9ad2-28e684ce17b2" providerId="AD"/>
  <p188:author id="{A907D7AA-85E1-9C60-0598-35AB16B6A9C1}" name="Carissa N Weisdorf" initials="CW" userId="S::carissa.weisdorf@hennepin.us::fb8f6f8e-94ec-41d1-a111-e46ae641b023" providerId="AD"/>
  <p188:author id="{224C30DB-E9F9-14F9-054B-62CCABE8A0E1}" name="Jonathan M Hanft" initials="JH" userId="S::jonathan.hanft@hennepin.us::e963d907-7bf8-43fc-9ad2-28e684ce17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00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74" autoAdjust="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ssa N Weisdorf" userId="S::carissa.weisdorf@hennepin.us::fb8f6f8e-94ec-41d1-a111-e46ae641b023" providerId="AD" clId="Web-{F7F1F0D2-3109-8A60-520E-82E5385DE9AE}"/>
    <pc:docChg chg="mod addSld modSld">
      <pc:chgData name="Carissa N Weisdorf" userId="S::carissa.weisdorf@hennepin.us::fb8f6f8e-94ec-41d1-a111-e46ae641b023" providerId="AD" clId="Web-{F7F1F0D2-3109-8A60-520E-82E5385DE9AE}" dt="2023-09-22T18:47:42.599" v="83" actId="20577"/>
      <pc:docMkLst>
        <pc:docMk/>
      </pc:docMkLst>
      <pc:sldChg chg="addSp modSp modNotes">
        <pc:chgData name="Carissa N Weisdorf" userId="S::carissa.weisdorf@hennepin.us::fb8f6f8e-94ec-41d1-a111-e46ae641b023" providerId="AD" clId="Web-{F7F1F0D2-3109-8A60-520E-82E5385DE9AE}" dt="2023-09-22T15:37:55.101" v="51" actId="1076"/>
        <pc:sldMkLst>
          <pc:docMk/>
          <pc:sldMk cId="924161077" sldId="267"/>
        </pc:sldMkLst>
      </pc:sldChg>
      <pc:sldChg chg="addSp delSp modSp">
        <pc:chgData name="Carissa N Weisdorf" userId="S::carissa.weisdorf@hennepin.us::fb8f6f8e-94ec-41d1-a111-e46ae641b023" providerId="AD" clId="Web-{F7F1F0D2-3109-8A60-520E-82E5385DE9AE}" dt="2023-09-22T15:59:49.175" v="55"/>
        <pc:sldMkLst>
          <pc:docMk/>
          <pc:sldMk cId="2836226595" sldId="269"/>
        </pc:sldMkLst>
      </pc:sldChg>
      <pc:sldChg chg="addSp delSp modSp add">
        <pc:chgData name="Carissa N Weisdorf" userId="S::carissa.weisdorf@hennepin.us::fb8f6f8e-94ec-41d1-a111-e46ae641b023" providerId="AD" clId="Web-{F7F1F0D2-3109-8A60-520E-82E5385DE9AE}" dt="2023-09-22T18:47:42.599" v="83" actId="20577"/>
        <pc:sldMkLst>
          <pc:docMk/>
          <pc:sldMk cId="2207688411" sldId="270"/>
        </pc:sldMkLst>
      </pc:sldChg>
      <pc:sldChg chg="addSp delSp modSp add addCm delCm modCm">
        <pc:chgData name="Carissa N Weisdorf" userId="S::carissa.weisdorf@hennepin.us::fb8f6f8e-94ec-41d1-a111-e46ae641b023" providerId="AD" clId="Web-{F7F1F0D2-3109-8A60-520E-82E5385DE9AE}" dt="2023-09-22T18:47:12.583" v="78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arissa N Weisdorf" userId="S::carissa.weisdorf@hennepin.us::fb8f6f8e-94ec-41d1-a111-e46ae641b023" providerId="AD" clId="Web-{F7F1F0D2-3109-8A60-520E-82E5385DE9AE}" dt="2023-09-22T18:46:47.005" v="76"/>
              <pc2:cmMkLst xmlns:pc2="http://schemas.microsoft.com/office/powerpoint/2019/9/main/command">
                <pc:docMk/>
                <pc:sldMk cId="4105768919" sldId="271"/>
                <pc2:cmMk id="{D047271C-1038-4881-9691-81AB3D252CF3}"/>
              </pc2:cmMkLst>
            </pc226:cmChg>
            <pc226:cmChg xmlns:pc226="http://schemas.microsoft.com/office/powerpoint/2022/06/main/command" chg="add mod">
              <pc226:chgData name="Carissa N Weisdorf" userId="S::carissa.weisdorf@hennepin.us::fb8f6f8e-94ec-41d1-a111-e46ae641b023" providerId="AD" clId="Web-{F7F1F0D2-3109-8A60-520E-82E5385DE9AE}" dt="2023-09-22T18:47:12.583" v="78"/>
              <pc2:cmMkLst xmlns:pc2="http://schemas.microsoft.com/office/powerpoint/2019/9/main/command">
                <pc:docMk/>
                <pc:sldMk cId="4105768919" sldId="271"/>
                <pc2:cmMk id="{9AE418D1-FE24-4B6F-981E-03EA3C16BDF8}"/>
              </pc2:cmMkLst>
            </pc226:cmChg>
          </p:ext>
        </pc:extLst>
      </pc:sldChg>
      <pc:sldChg chg="addSp delSp modSp add">
        <pc:chgData name="Carissa N Weisdorf" userId="S::carissa.weisdorf@hennepin.us::fb8f6f8e-94ec-41d1-a111-e46ae641b023" providerId="AD" clId="Web-{F7F1F0D2-3109-8A60-520E-82E5385DE9AE}" dt="2023-09-22T18:45:58.926" v="72" actId="20577"/>
        <pc:sldMkLst>
          <pc:docMk/>
          <pc:sldMk cId="2380894099" sldId="272"/>
        </pc:sldMkLst>
      </pc:sldChg>
      <pc:sldChg chg="addSp delSp modSp add">
        <pc:chgData name="Carissa N Weisdorf" userId="S::carissa.weisdorf@hennepin.us::fb8f6f8e-94ec-41d1-a111-e46ae641b023" providerId="AD" clId="Web-{F7F1F0D2-3109-8A60-520E-82E5385DE9AE}" dt="2023-09-22T18:45:50.957" v="71" actId="20577"/>
        <pc:sldMkLst>
          <pc:docMk/>
          <pc:sldMk cId="1928172115" sldId="273"/>
        </pc:sldMkLst>
      </pc:sldChg>
    </pc:docChg>
  </pc:docChgLst>
  <pc:docChgLst>
    <pc:chgData name="Carissa N Weisdorf" userId="S::carissa.weisdorf@hennepin.us::fb8f6f8e-94ec-41d1-a111-e46ae641b023" providerId="AD" clId="Web-{DA49C560-C0C9-7FE5-29EA-F55DE236FDDD}"/>
    <pc:docChg chg="modSld">
      <pc:chgData name="Carissa N Weisdorf" userId="S::carissa.weisdorf@hennepin.us::fb8f6f8e-94ec-41d1-a111-e46ae641b023" providerId="AD" clId="Web-{DA49C560-C0C9-7FE5-29EA-F55DE236FDDD}" dt="2024-03-06T15:45:32.972" v="2" actId="1076"/>
      <pc:docMkLst>
        <pc:docMk/>
      </pc:docMkLst>
      <pc:sldChg chg="modSp">
        <pc:chgData name="Carissa N Weisdorf" userId="S::carissa.weisdorf@hennepin.us::fb8f6f8e-94ec-41d1-a111-e46ae641b023" providerId="AD" clId="Web-{DA49C560-C0C9-7FE5-29EA-F55DE236FDDD}" dt="2024-03-06T15:45:32.972" v="2" actId="1076"/>
        <pc:sldMkLst>
          <pc:docMk/>
          <pc:sldMk cId="2316721256" sldId="277"/>
        </pc:sldMkLst>
      </pc:sldChg>
    </pc:docChg>
  </pc:docChgLst>
  <pc:docChgLst>
    <pc:chgData name="Carissa N Weisdorf" userId="S::carissa.weisdorf@hennepin.us::fb8f6f8e-94ec-41d1-a111-e46ae641b023" providerId="AD" clId="Web-{42AC7F42-CC04-B69A-E18C-DFF653D1F157}"/>
    <pc:docChg chg="modSld">
      <pc:chgData name="Carissa N Weisdorf" userId="S::carissa.weisdorf@hennepin.us::fb8f6f8e-94ec-41d1-a111-e46ae641b023" providerId="AD" clId="Web-{42AC7F42-CC04-B69A-E18C-DFF653D1F157}" dt="2023-10-13T15:48:46.923" v="151"/>
      <pc:docMkLst>
        <pc:docMk/>
      </pc:docMkLst>
      <pc:sldChg chg="addSp delSp modSp mod setBg modNotes">
        <pc:chgData name="Carissa N Weisdorf" userId="S::carissa.weisdorf@hennepin.us::fb8f6f8e-94ec-41d1-a111-e46ae641b023" providerId="AD" clId="Web-{42AC7F42-CC04-B69A-E18C-DFF653D1F157}" dt="2023-10-13T15:48:46.923" v="151"/>
        <pc:sldMkLst>
          <pc:docMk/>
          <pc:sldMk cId="462074796" sldId="278"/>
        </pc:sldMkLst>
      </pc:sldChg>
    </pc:docChg>
  </pc:docChgLst>
  <pc:docChgLst>
    <pc:chgData name="Jonathan M Hanft" userId="e963d907-7bf8-43fc-9ad2-28e684ce17b2" providerId="ADAL" clId="{463CAB97-CC40-4F1B-ADF7-03F63D46908C}"/>
    <pc:docChg chg="custSel modSld">
      <pc:chgData name="Jonathan M Hanft" userId="e963d907-7bf8-43fc-9ad2-28e684ce17b2" providerId="ADAL" clId="{463CAB97-CC40-4F1B-ADF7-03F63D46908C}" dt="2024-01-18T15:55:24.789" v="202"/>
      <pc:docMkLst>
        <pc:docMk/>
      </pc:docMkLst>
      <pc:sldChg chg="modSp mod">
        <pc:chgData name="Jonathan M Hanft" userId="e963d907-7bf8-43fc-9ad2-28e684ce17b2" providerId="ADAL" clId="{463CAB97-CC40-4F1B-ADF7-03F63D46908C}" dt="2024-01-18T15:13:45.211" v="46" actId="20577"/>
        <pc:sldMkLst>
          <pc:docMk/>
          <pc:sldMk cId="1984434854" sldId="266"/>
        </pc:sldMkLst>
      </pc:sldChg>
      <pc:sldChg chg="modSp mod">
        <pc:chgData name="Jonathan M Hanft" userId="e963d907-7bf8-43fc-9ad2-28e684ce17b2" providerId="ADAL" clId="{463CAB97-CC40-4F1B-ADF7-03F63D46908C}" dt="2024-01-18T15:22:04.876" v="201" actId="255"/>
        <pc:sldMkLst>
          <pc:docMk/>
          <pc:sldMk cId="337934957" sldId="268"/>
        </pc:sldMkLst>
      </pc:sldChg>
      <pc:sldChg chg="modSp mod">
        <pc:chgData name="Jonathan M Hanft" userId="e963d907-7bf8-43fc-9ad2-28e684ce17b2" providerId="ADAL" clId="{463CAB97-CC40-4F1B-ADF7-03F63D46908C}" dt="2024-01-18T15:15:43.640" v="55" actId="1076"/>
        <pc:sldMkLst>
          <pc:docMk/>
          <pc:sldMk cId="2836226595" sldId="269"/>
        </pc:sldMkLst>
      </pc:sldChg>
      <pc:sldChg chg="addCm modCm">
        <pc:chgData name="Jonathan M Hanft" userId="e963d907-7bf8-43fc-9ad2-28e684ce17b2" providerId="ADAL" clId="{463CAB97-CC40-4F1B-ADF7-03F63D46908C}" dt="2024-01-18T15:55:24.789" v="202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onathan M Hanft" userId="e963d907-7bf8-43fc-9ad2-28e684ce17b2" providerId="ADAL" clId="{463CAB97-CC40-4F1B-ADF7-03F63D46908C}" dt="2024-01-18T15:55:24.789" v="202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  <pc:sldChg chg="modSp mod">
        <pc:chgData name="Jonathan M Hanft" userId="e963d907-7bf8-43fc-9ad2-28e684ce17b2" providerId="ADAL" clId="{463CAB97-CC40-4F1B-ADF7-03F63D46908C}" dt="2024-01-18T15:20:02.887" v="59" actId="255"/>
        <pc:sldMkLst>
          <pc:docMk/>
          <pc:sldMk cId="2456798499" sldId="284"/>
        </pc:sldMkLst>
      </pc:sldChg>
      <pc:sldChg chg="modSp mod">
        <pc:chgData name="Jonathan M Hanft" userId="e963d907-7bf8-43fc-9ad2-28e684ce17b2" providerId="ADAL" clId="{463CAB97-CC40-4F1B-ADF7-03F63D46908C}" dt="2024-01-18T15:19:20.254" v="57" actId="14100"/>
        <pc:sldMkLst>
          <pc:docMk/>
          <pc:sldMk cId="2625878556" sldId="285"/>
        </pc:sldMkLst>
      </pc:sldChg>
      <pc:sldChg chg="modSp mod">
        <pc:chgData name="Jonathan M Hanft" userId="e963d907-7bf8-43fc-9ad2-28e684ce17b2" providerId="ADAL" clId="{463CAB97-CC40-4F1B-ADF7-03F63D46908C}" dt="2024-01-18T15:14:12.306" v="50" actId="20577"/>
        <pc:sldMkLst>
          <pc:docMk/>
          <pc:sldMk cId="2283192756" sldId="287"/>
        </pc:sldMkLst>
      </pc:sldChg>
    </pc:docChg>
  </pc:docChgLst>
  <pc:docChgLst>
    <pc:chgData name="Carissa N Weisdorf" userId="S::carissa.weisdorf@hennepin.us::fb8f6f8e-94ec-41d1-a111-e46ae641b023" providerId="AD" clId="Web-{0426D3F2-5F4D-79E3-5C73-25B7FD89FAAF}"/>
    <pc:docChg chg="addSld delSld modSld">
      <pc:chgData name="Carissa N Weisdorf" userId="S::carissa.weisdorf@hennepin.us::fb8f6f8e-94ec-41d1-a111-e46ae641b023" providerId="AD" clId="Web-{0426D3F2-5F4D-79E3-5C73-25B7FD89FAAF}" dt="2023-09-20T17:05:05.128" v="258"/>
      <pc:docMkLst>
        <pc:docMk/>
      </pc:docMkLst>
      <pc:sldChg chg="addSp delSp modSp mod setBg addAnim delAnim">
        <pc:chgData name="Carissa N Weisdorf" userId="S::carissa.weisdorf@hennepin.us::fb8f6f8e-94ec-41d1-a111-e46ae641b023" providerId="AD" clId="Web-{0426D3F2-5F4D-79E3-5C73-25B7FD89FAAF}" dt="2023-09-20T15:57:47.598" v="71"/>
        <pc:sldMkLst>
          <pc:docMk/>
          <pc:sldMk cId="1521371789" sldId="257"/>
        </pc:sldMkLst>
      </pc:sldChg>
      <pc:sldChg chg="modNotes">
        <pc:chgData name="Carissa N Weisdorf" userId="S::carissa.weisdorf@hennepin.us::fb8f6f8e-94ec-41d1-a111-e46ae641b023" providerId="AD" clId="Web-{0426D3F2-5F4D-79E3-5C73-25B7FD89FAAF}" dt="2023-09-20T16:47:47.634" v="190"/>
        <pc:sldMkLst>
          <pc:docMk/>
          <pc:sldMk cId="36536110" sldId="258"/>
        </pc:sldMkLst>
      </pc:sldChg>
      <pc:sldChg chg="addSp delSp modSp del">
        <pc:chgData name="Carissa N Weisdorf" userId="S::carissa.weisdorf@hennepin.us::fb8f6f8e-94ec-41d1-a111-e46ae641b023" providerId="AD" clId="Web-{0426D3F2-5F4D-79E3-5C73-25B7FD89FAAF}" dt="2023-09-20T17:02:09.189" v="215"/>
        <pc:sldMkLst>
          <pc:docMk/>
          <pc:sldMk cId="136327021" sldId="259"/>
        </pc:sldMkLst>
      </pc:sldChg>
      <pc:sldChg chg="addSp delSp modSp">
        <pc:chgData name="Carissa N Weisdorf" userId="S::carissa.weisdorf@hennepin.us::fb8f6f8e-94ec-41d1-a111-e46ae641b023" providerId="AD" clId="Web-{0426D3F2-5F4D-79E3-5C73-25B7FD89FAAF}" dt="2023-09-20T16:04:03.417" v="177" actId="1076"/>
        <pc:sldMkLst>
          <pc:docMk/>
          <pc:sldMk cId="3177585874" sldId="263"/>
        </pc:sldMkLst>
      </pc:sldChg>
      <pc:sldChg chg="addSp delSp modSp new del">
        <pc:chgData name="Carissa N Weisdorf" userId="S::carissa.weisdorf@hennepin.us::fb8f6f8e-94ec-41d1-a111-e46ae641b023" providerId="AD" clId="Web-{0426D3F2-5F4D-79E3-5C73-25B7FD89FAAF}" dt="2023-09-20T17:02:47.674" v="219"/>
        <pc:sldMkLst>
          <pc:docMk/>
          <pc:sldMk cId="2289706365" sldId="264"/>
        </pc:sldMkLst>
      </pc:sldChg>
      <pc:sldChg chg="addSp delSp modSp new">
        <pc:chgData name="Carissa N Weisdorf" userId="S::carissa.weisdorf@hennepin.us::fb8f6f8e-94ec-41d1-a111-e46ae641b023" providerId="AD" clId="Web-{0426D3F2-5F4D-79E3-5C73-25B7FD89FAAF}" dt="2023-09-20T17:05:05.128" v="258"/>
        <pc:sldMkLst>
          <pc:docMk/>
          <pc:sldMk cId="3607440580" sldId="265"/>
        </pc:sldMkLst>
      </pc:sldChg>
    </pc:docChg>
  </pc:docChgLst>
  <pc:docChgLst>
    <pc:chgData name="Carissa N Weisdorf" userId="fb8f6f8e-94ec-41d1-a111-e46ae641b023" providerId="ADAL" clId="{098D7A13-2500-4AC4-9936-3799DEE940AB}"/>
    <pc:docChg chg="custSel modSld">
      <pc:chgData name="Carissa N Weisdorf" userId="fb8f6f8e-94ec-41d1-a111-e46ae641b023" providerId="ADAL" clId="{098D7A13-2500-4AC4-9936-3799DEE940AB}" dt="2024-02-06T20:11:39.684" v="4"/>
      <pc:docMkLst>
        <pc:docMk/>
      </pc:docMkLst>
      <pc:sldChg chg="delSp mod">
        <pc:chgData name="Carissa N Weisdorf" userId="fb8f6f8e-94ec-41d1-a111-e46ae641b023" providerId="ADAL" clId="{098D7A13-2500-4AC4-9936-3799DEE940AB}" dt="2024-02-06T20:10:51.854" v="0" actId="478"/>
        <pc:sldMkLst>
          <pc:docMk/>
          <pc:sldMk cId="1521371789" sldId="257"/>
        </pc:sldMkLst>
      </pc:sldChg>
      <pc:sldChg chg="addSp delSp modSp mod">
        <pc:chgData name="Carissa N Weisdorf" userId="fb8f6f8e-94ec-41d1-a111-e46ae641b023" providerId="ADAL" clId="{098D7A13-2500-4AC4-9936-3799DEE940AB}" dt="2024-02-06T20:11:39.684" v="4"/>
        <pc:sldMkLst>
          <pc:docMk/>
          <pc:sldMk cId="1794836345" sldId="289"/>
        </pc:sldMkLst>
      </pc:sldChg>
    </pc:docChg>
  </pc:docChgLst>
  <pc:docChgLst>
    <pc:chgData name="Carissa N Weisdorf" userId="S::carissa.weisdorf@hennepin.us::fb8f6f8e-94ec-41d1-a111-e46ae641b023" providerId="AD" clId="Web-{08BDD3E1-47CF-012A-F2D9-8581D9E7A5A2}"/>
    <pc:docChg chg="modSld">
      <pc:chgData name="Carissa N Weisdorf" userId="S::carissa.weisdorf@hennepin.us::fb8f6f8e-94ec-41d1-a111-e46ae641b023" providerId="AD" clId="Web-{08BDD3E1-47CF-012A-F2D9-8581D9E7A5A2}" dt="2023-12-04T21:47:48.723" v="1"/>
      <pc:docMkLst>
        <pc:docMk/>
      </pc:docMkLst>
      <pc:sldChg chg="addSp delSp modSp">
        <pc:chgData name="Carissa N Weisdorf" userId="S::carissa.weisdorf@hennepin.us::fb8f6f8e-94ec-41d1-a111-e46ae641b023" providerId="AD" clId="Web-{08BDD3E1-47CF-012A-F2D9-8581D9E7A5A2}" dt="2023-12-04T21:47:48.723" v="1"/>
        <pc:sldMkLst>
          <pc:docMk/>
          <pc:sldMk cId="922718768" sldId="260"/>
        </pc:sldMkLst>
      </pc:sldChg>
    </pc:docChg>
  </pc:docChgLst>
  <pc:docChgLst>
    <pc:chgData name="Carissa N Weisdorf" userId="S::carissa.weisdorf@hennepin.us::fb8f6f8e-94ec-41d1-a111-e46ae641b023" providerId="AD" clId="Web-{63178631-5AF4-46CC-D80B-6E18A3C5F624}"/>
    <pc:docChg chg="modSld">
      <pc:chgData name="Carissa N Weisdorf" userId="S::carissa.weisdorf@hennepin.us::fb8f6f8e-94ec-41d1-a111-e46ae641b023" providerId="AD" clId="Web-{63178631-5AF4-46CC-D80B-6E18A3C5F624}" dt="2023-09-21T13:47:57.255" v="12" actId="20577"/>
      <pc:docMkLst>
        <pc:docMk/>
      </pc:docMkLst>
      <pc:sldChg chg="modNotes">
        <pc:chgData name="Carissa N Weisdorf" userId="S::carissa.weisdorf@hennepin.us::fb8f6f8e-94ec-41d1-a111-e46ae641b023" providerId="AD" clId="Web-{63178631-5AF4-46CC-D80B-6E18A3C5F624}" dt="2023-09-21T13:47:49.458" v="11"/>
        <pc:sldMkLst>
          <pc:docMk/>
          <pc:sldMk cId="36536110" sldId="258"/>
        </pc:sldMkLst>
      </pc:sldChg>
      <pc:sldChg chg="modSp">
        <pc:chgData name="Carissa N Weisdorf" userId="S::carissa.weisdorf@hennepin.us::fb8f6f8e-94ec-41d1-a111-e46ae641b023" providerId="AD" clId="Web-{63178631-5AF4-46CC-D80B-6E18A3C5F624}" dt="2023-09-21T13:47:57.255" v="12" actId="20577"/>
        <pc:sldMkLst>
          <pc:docMk/>
          <pc:sldMk cId="3607440580" sldId="265"/>
        </pc:sldMkLst>
      </pc:sldChg>
    </pc:docChg>
  </pc:docChgLst>
  <pc:docChgLst>
    <pc:chgData name="Carissa N Weisdorf" userId="S::carissa.weisdorf@hennepin.us::fb8f6f8e-94ec-41d1-a111-e46ae641b023" providerId="AD" clId="Web-{CC7C0036-B6E1-11FC-E1EE-0D39EFEFDDD5}"/>
    <pc:docChg chg="addSld delSld">
      <pc:chgData name="Carissa N Weisdorf" userId="S::carissa.weisdorf@hennepin.us::fb8f6f8e-94ec-41d1-a111-e46ae641b023" providerId="AD" clId="Web-{CC7C0036-B6E1-11FC-E1EE-0D39EFEFDDD5}" dt="2024-02-12T16:10:49.662" v="5"/>
      <pc:docMkLst>
        <pc:docMk/>
      </pc:docMkLst>
      <pc:sldChg chg="add del replId">
        <pc:chgData name="Carissa N Weisdorf" userId="S::carissa.weisdorf@hennepin.us::fb8f6f8e-94ec-41d1-a111-e46ae641b023" providerId="AD" clId="Web-{CC7C0036-B6E1-11FC-E1EE-0D39EFEFDDD5}" dt="2024-02-12T16:07:30.925" v="3"/>
        <pc:sldMkLst>
          <pc:docMk/>
          <pc:sldMk cId="103903788" sldId="291"/>
        </pc:sldMkLst>
      </pc:sldChg>
      <pc:sldChg chg="add del replId">
        <pc:chgData name="Carissa N Weisdorf" userId="S::carissa.weisdorf@hennepin.us::fb8f6f8e-94ec-41d1-a111-e46ae641b023" providerId="AD" clId="Web-{CC7C0036-B6E1-11FC-E1EE-0D39EFEFDDD5}" dt="2024-02-12T16:07:14.785" v="1"/>
        <pc:sldMkLst>
          <pc:docMk/>
          <pc:sldMk cId="375066704" sldId="291"/>
        </pc:sldMkLst>
      </pc:sldChg>
      <pc:sldChg chg="add del replId">
        <pc:chgData name="Carissa N Weisdorf" userId="S::carissa.weisdorf@hennepin.us::fb8f6f8e-94ec-41d1-a111-e46ae641b023" providerId="AD" clId="Web-{CC7C0036-B6E1-11FC-E1EE-0D39EFEFDDD5}" dt="2024-02-12T16:10:49.662" v="5"/>
        <pc:sldMkLst>
          <pc:docMk/>
          <pc:sldMk cId="4193769623" sldId="291"/>
        </pc:sldMkLst>
      </pc:sldChg>
    </pc:docChg>
  </pc:docChgLst>
  <pc:docChgLst>
    <pc:chgData name="Carissa N Weisdorf" userId="fb8f6f8e-94ec-41d1-a111-e46ae641b023" providerId="ADAL" clId="{769AE3E9-B421-450E-B126-A56CA203CC41}"/>
    <pc:docChg chg="custSel modSld">
      <pc:chgData name="Carissa N Weisdorf" userId="fb8f6f8e-94ec-41d1-a111-e46ae641b023" providerId="ADAL" clId="{769AE3E9-B421-450E-B126-A56CA203CC41}" dt="2025-02-24T16:58:48.369" v="8" actId="14100"/>
      <pc:docMkLst>
        <pc:docMk/>
      </pc:docMkLst>
      <pc:sldChg chg="modSp mod">
        <pc:chgData name="Carissa N Weisdorf" userId="fb8f6f8e-94ec-41d1-a111-e46ae641b023" providerId="ADAL" clId="{769AE3E9-B421-450E-B126-A56CA203CC41}" dt="2025-02-24T16:58:48.369" v="8" actId="14100"/>
        <pc:sldMkLst>
          <pc:docMk/>
          <pc:sldMk cId="924161077" sldId="267"/>
        </pc:sldMkLst>
        <pc:spChg chg="mod">
          <ac:chgData name="Carissa N Weisdorf" userId="fb8f6f8e-94ec-41d1-a111-e46ae641b023" providerId="ADAL" clId="{769AE3E9-B421-450E-B126-A56CA203CC41}" dt="2025-02-24T16:58:48.369" v="8" actId="14100"/>
          <ac:spMkLst>
            <pc:docMk/>
            <pc:sldMk cId="924161077" sldId="267"/>
            <ac:spMk id="4" creationId="{7848719D-3B82-992C-A41A-5FA91F879275}"/>
          </ac:spMkLst>
        </pc:spChg>
      </pc:sldChg>
      <pc:sldChg chg="addSp delSp modSp mod">
        <pc:chgData name="Carissa N Weisdorf" userId="fb8f6f8e-94ec-41d1-a111-e46ae641b023" providerId="ADAL" clId="{769AE3E9-B421-450E-B126-A56CA203CC41}" dt="2025-02-24T16:49:30.824" v="5" actId="1076"/>
        <pc:sldMkLst>
          <pc:docMk/>
          <pc:sldMk cId="1866838498" sldId="290"/>
        </pc:sldMkLst>
        <pc:picChg chg="add mod">
          <ac:chgData name="Carissa N Weisdorf" userId="fb8f6f8e-94ec-41d1-a111-e46ae641b023" providerId="ADAL" clId="{769AE3E9-B421-450E-B126-A56CA203CC41}" dt="2025-02-24T16:49:30.824" v="5" actId="1076"/>
          <ac:picMkLst>
            <pc:docMk/>
            <pc:sldMk cId="1866838498" sldId="290"/>
            <ac:picMk id="6" creationId="{87CD0A0B-9AC5-A6F9-9E44-DDBF3317324D}"/>
          </ac:picMkLst>
        </pc:picChg>
      </pc:sldChg>
    </pc:docChg>
  </pc:docChgLst>
  <pc:docChgLst>
    <pc:chgData name="Carissa N Weisdorf" userId="S::carissa.weisdorf@hennepin.us::fb8f6f8e-94ec-41d1-a111-e46ae641b023" providerId="AD" clId="Web-{FA778048-EB2D-D49A-E2CA-1498924F398D}"/>
    <pc:docChg chg="addSld delSld modSld">
      <pc:chgData name="Carissa N Weisdorf" userId="S::carissa.weisdorf@hennepin.us::fb8f6f8e-94ec-41d1-a111-e46ae641b023" providerId="AD" clId="Web-{FA778048-EB2D-D49A-E2CA-1498924F398D}" dt="2023-10-23T18:56:37.007" v="22" actId="20577"/>
      <pc:docMkLst>
        <pc:docMk/>
      </pc:docMkLst>
      <pc:sldChg chg="addSp delSp modSp delCm">
        <pc:chgData name="Carissa N Weisdorf" userId="S::carissa.weisdorf@hennepin.us::fb8f6f8e-94ec-41d1-a111-e46ae641b023" providerId="AD" clId="Web-{FA778048-EB2D-D49A-E2CA-1498924F398D}" dt="2023-10-23T18:56:37.007" v="22" actId="20577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S::carissa.weisdorf@hennepin.us::fb8f6f8e-94ec-41d1-a111-e46ae641b023" providerId="AD" clId="Web-{FA778048-EB2D-D49A-E2CA-1498924F398D}" dt="2023-10-23T18:54:48.381" v="9"/>
              <pc2:cmMkLst xmlns:pc2="http://schemas.microsoft.com/office/powerpoint/2019/9/main/command">
                <pc:docMk/>
                <pc:sldMk cId="4105768919" sldId="271"/>
                <pc2:cmMk id="{A17028F8-2348-4814-AAA2-9C2364D5BE58}"/>
              </pc2:cmMkLst>
            </pc226:cmChg>
          </p:ext>
        </pc:extLst>
      </pc:sldChg>
      <pc:sldChg chg="addSp delSp modSp new del">
        <pc:chgData name="Carissa N Weisdorf" userId="S::carissa.weisdorf@hennepin.us::fb8f6f8e-94ec-41d1-a111-e46ae641b023" providerId="AD" clId="Web-{FA778048-EB2D-D49A-E2CA-1498924F398D}" dt="2023-10-23T18:54:06.756" v="6"/>
        <pc:sldMkLst>
          <pc:docMk/>
          <pc:sldMk cId="3772715204" sldId="281"/>
        </pc:sldMkLst>
      </pc:sldChg>
    </pc:docChg>
  </pc:docChgLst>
  <pc:docChgLst>
    <pc:chgData name="Carissa N Weisdorf" userId="fb8f6f8e-94ec-41d1-a111-e46ae641b023" providerId="ADAL" clId="{F4A4C1F5-F34F-4EB6-AC29-1EAD1AF77331}"/>
    <pc:docChg chg="undo redo custSel addSld modSld sldOrd">
      <pc:chgData name="Carissa N Weisdorf" userId="fb8f6f8e-94ec-41d1-a111-e46ae641b023" providerId="ADAL" clId="{F4A4C1F5-F34F-4EB6-AC29-1EAD1AF77331}" dt="2023-09-21T17:07:00.274" v="2401" actId="14100"/>
      <pc:docMkLst>
        <pc:docMk/>
      </pc:docMkLst>
      <pc:sldChg chg="modSp mod">
        <pc:chgData name="Carissa N Weisdorf" userId="fb8f6f8e-94ec-41d1-a111-e46ae641b023" providerId="ADAL" clId="{F4A4C1F5-F34F-4EB6-AC29-1EAD1AF77331}" dt="2023-09-21T17:05:45.017" v="2361" actId="1076"/>
        <pc:sldMkLst>
          <pc:docMk/>
          <pc:sldMk cId="1521371789" sldId="257"/>
        </pc:sldMkLst>
      </pc:sldChg>
      <pc:sldChg chg="addSp modSp mod">
        <pc:chgData name="Carissa N Weisdorf" userId="fb8f6f8e-94ec-41d1-a111-e46ae641b023" providerId="ADAL" clId="{F4A4C1F5-F34F-4EB6-AC29-1EAD1AF77331}" dt="2023-09-21T16:18:05.907" v="2360" actId="6549"/>
        <pc:sldMkLst>
          <pc:docMk/>
          <pc:sldMk cId="36536110" sldId="258"/>
        </pc:sldMkLst>
      </pc:sldChg>
      <pc:sldChg chg="modSp mod">
        <pc:chgData name="Carissa N Weisdorf" userId="fb8f6f8e-94ec-41d1-a111-e46ae641b023" providerId="ADAL" clId="{F4A4C1F5-F34F-4EB6-AC29-1EAD1AF77331}" dt="2023-09-21T13:51:35.515" v="756" actId="403"/>
        <pc:sldMkLst>
          <pc:docMk/>
          <pc:sldMk cId="1437005412" sldId="262"/>
        </pc:sldMkLst>
      </pc:sldChg>
      <pc:sldChg chg="modSp mod ord">
        <pc:chgData name="Carissa N Weisdorf" userId="fb8f6f8e-94ec-41d1-a111-e46ae641b023" providerId="ADAL" clId="{F4A4C1F5-F34F-4EB6-AC29-1EAD1AF77331}" dt="2023-09-21T17:07:00.274" v="2401" actId="14100"/>
        <pc:sldMkLst>
          <pc:docMk/>
          <pc:sldMk cId="3607440580" sldId="265"/>
        </pc:sldMkLst>
      </pc:sldChg>
      <pc:sldChg chg="addSp modSp new mod">
        <pc:chgData name="Carissa N Weisdorf" userId="fb8f6f8e-94ec-41d1-a111-e46ae641b023" providerId="ADAL" clId="{F4A4C1F5-F34F-4EB6-AC29-1EAD1AF77331}" dt="2023-09-21T14:33:54.401" v="1202" actId="1076"/>
        <pc:sldMkLst>
          <pc:docMk/>
          <pc:sldMk cId="1984434854" sldId="266"/>
        </pc:sldMkLst>
      </pc:sldChg>
      <pc:sldChg chg="modSp new mod">
        <pc:chgData name="Carissa N Weisdorf" userId="fb8f6f8e-94ec-41d1-a111-e46ae641b023" providerId="ADAL" clId="{F4A4C1F5-F34F-4EB6-AC29-1EAD1AF77331}" dt="2023-09-21T14:50:47.528" v="1439" actId="27636"/>
        <pc:sldMkLst>
          <pc:docMk/>
          <pc:sldMk cId="924161077" sldId="267"/>
        </pc:sldMkLst>
      </pc:sldChg>
      <pc:sldChg chg="new">
        <pc:chgData name="Carissa N Weisdorf" userId="fb8f6f8e-94ec-41d1-a111-e46ae641b023" providerId="ADAL" clId="{F4A4C1F5-F34F-4EB6-AC29-1EAD1AF77331}" dt="2023-09-21T14:51:24.682" v="1440" actId="680"/>
        <pc:sldMkLst>
          <pc:docMk/>
          <pc:sldMk cId="337934957" sldId="268"/>
        </pc:sldMkLst>
      </pc:sldChg>
      <pc:sldChg chg="addSp delSp modSp new mod">
        <pc:chgData name="Carissa N Weisdorf" userId="fb8f6f8e-94ec-41d1-a111-e46ae641b023" providerId="ADAL" clId="{F4A4C1F5-F34F-4EB6-AC29-1EAD1AF77331}" dt="2023-09-21T15:43:38.654" v="2010" actId="2711"/>
        <pc:sldMkLst>
          <pc:docMk/>
          <pc:sldMk cId="2836226595" sldId="269"/>
        </pc:sldMkLst>
      </pc:sldChg>
    </pc:docChg>
  </pc:docChgLst>
  <pc:docChgLst>
    <pc:chgData name="Jonathan M Hanft" userId="S::jonathan.hanft@hennepin.us::e963d907-7bf8-43fc-9ad2-28e684ce17b2" providerId="AD" clId="Web-{5969D6FE-663A-407E-ADD2-F854340414F1}"/>
    <pc:docChg chg="mod modSld">
      <pc:chgData name="Jonathan M Hanft" userId="S::jonathan.hanft@hennepin.us::e963d907-7bf8-43fc-9ad2-28e684ce17b2" providerId="AD" clId="Web-{5969D6FE-663A-407E-ADD2-F854340414F1}" dt="2024-01-22T20:41:46.206" v="51"/>
      <pc:docMkLst>
        <pc:docMk/>
      </pc:docMkLst>
      <pc:sldChg chg="modSp modCm">
        <pc:chgData name="Jonathan M Hanft" userId="S::jonathan.hanft@hennepin.us::e963d907-7bf8-43fc-9ad2-28e684ce17b2" providerId="AD" clId="Web-{5969D6FE-663A-407E-ADD2-F854340414F1}" dt="2024-01-22T20:41:46.206" v="51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nathan M Hanft" userId="S::jonathan.hanft@hennepin.us::e963d907-7bf8-43fc-9ad2-28e684ce17b2" providerId="AD" clId="Web-{5969D6FE-663A-407E-ADD2-F854340414F1}" dt="2024-01-22T20:41:46.206" v="51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  <pc226:cmRplyChg chg="add">
                <pc226:chgData name="Jonathan M Hanft" userId="S::jonathan.hanft@hennepin.us::e963d907-7bf8-43fc-9ad2-28e684ce17b2" providerId="AD" clId="Web-{5969D6FE-663A-407E-ADD2-F854340414F1}" dt="2024-01-22T20:41:46.206" v="51"/>
                <pc2:cmRplyMkLst xmlns:pc2="http://schemas.microsoft.com/office/powerpoint/2019/9/main/command">
                  <pc:docMk/>
                  <pc:sldMk cId="4105768919" sldId="271"/>
                  <pc2:cmMk id="{A2C08D85-A802-4221-85DE-0C4CA949B526}"/>
                  <pc2:cmRplyMk id="{4BE7495D-5059-48F1-869C-B21FA46A4D86}"/>
                </pc2:cmRplyMkLst>
              </pc226:cmRplyChg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AE17B2AE-9CEA-0CF4-39F2-3F2F23555614}"/>
    <pc:docChg chg="addSld delSld modSld sldOrd">
      <pc:chgData name="Carissa N Weisdorf" userId="S::carissa.weisdorf@hennepin.us::fb8f6f8e-94ec-41d1-a111-e46ae641b023" providerId="AD" clId="Web-{AE17B2AE-9CEA-0CF4-39F2-3F2F23555614}" dt="2023-11-20T18:03:02.976" v="631" actId="20577"/>
      <pc:docMkLst>
        <pc:docMk/>
      </pc:docMkLst>
      <pc:sldChg chg="modSp">
        <pc:chgData name="Carissa N Weisdorf" userId="S::carissa.weisdorf@hennepin.us::fb8f6f8e-94ec-41d1-a111-e46ae641b023" providerId="AD" clId="Web-{AE17B2AE-9CEA-0CF4-39F2-3F2F23555614}" dt="2023-11-20T17:57:54.987" v="584" actId="1076"/>
        <pc:sldMkLst>
          <pc:docMk/>
          <pc:sldMk cId="3607440580" sldId="265"/>
        </pc:sldMkLst>
      </pc:sldChg>
      <pc:sldChg chg="modSp">
        <pc:chgData name="Carissa N Weisdorf" userId="S::carissa.weisdorf@hennepin.us::fb8f6f8e-94ec-41d1-a111-e46ae641b023" providerId="AD" clId="Web-{AE17B2AE-9CEA-0CF4-39F2-3F2F23555614}" dt="2023-11-20T17:43:04.941" v="582" actId="20577"/>
        <pc:sldMkLst>
          <pc:docMk/>
          <pc:sldMk cId="337934957" sldId="268"/>
        </pc:sldMkLst>
      </pc:sldChg>
      <pc:sldChg chg="modSp">
        <pc:chgData name="Carissa N Weisdorf" userId="S::carissa.weisdorf@hennepin.us::fb8f6f8e-94ec-41d1-a111-e46ae641b023" providerId="AD" clId="Web-{AE17B2AE-9CEA-0CF4-39F2-3F2F23555614}" dt="2023-11-20T17:59:23.394" v="597" actId="20577"/>
        <pc:sldMkLst>
          <pc:docMk/>
          <pc:sldMk cId="4105768919" sldId="271"/>
        </pc:sldMkLst>
      </pc:sldChg>
      <pc:sldChg chg="modSp">
        <pc:chgData name="Carissa N Weisdorf" userId="S::carissa.weisdorf@hennepin.us::fb8f6f8e-94ec-41d1-a111-e46ae641b023" providerId="AD" clId="Web-{AE17B2AE-9CEA-0CF4-39F2-3F2F23555614}" dt="2023-11-20T17:58:45.769" v="590" actId="1076"/>
        <pc:sldMkLst>
          <pc:docMk/>
          <pc:sldMk cId="2380894099" sldId="272"/>
        </pc:sldMkLst>
      </pc:sldChg>
      <pc:sldChg chg="addSp modSp">
        <pc:chgData name="Carissa N Weisdorf" userId="S::carissa.weisdorf@hennepin.us::fb8f6f8e-94ec-41d1-a111-e46ae641b023" providerId="AD" clId="Web-{AE17B2AE-9CEA-0CF4-39F2-3F2F23555614}" dt="2023-11-20T16:59:50.384" v="201" actId="1076"/>
        <pc:sldMkLst>
          <pc:docMk/>
          <pc:sldMk cId="1432243866" sldId="276"/>
        </pc:sldMkLst>
      </pc:sldChg>
      <pc:sldChg chg="modSp">
        <pc:chgData name="Carissa N Weisdorf" userId="S::carissa.weisdorf@hennepin.us::fb8f6f8e-94ec-41d1-a111-e46ae641b023" providerId="AD" clId="Web-{AE17B2AE-9CEA-0CF4-39F2-3F2F23555614}" dt="2023-11-20T18:03:02.976" v="631" actId="20577"/>
        <pc:sldMkLst>
          <pc:docMk/>
          <pc:sldMk cId="2316721256" sldId="277"/>
        </pc:sldMkLst>
      </pc:sldChg>
      <pc:sldChg chg="addSp delSp modSp mod setBg">
        <pc:chgData name="Carissa N Weisdorf" userId="S::carissa.weisdorf@hennepin.us::fb8f6f8e-94ec-41d1-a111-e46ae641b023" providerId="AD" clId="Web-{AE17B2AE-9CEA-0CF4-39F2-3F2F23555614}" dt="2023-11-20T18:02:44.194" v="629"/>
        <pc:sldMkLst>
          <pc:docMk/>
          <pc:sldMk cId="1394870607" sldId="280"/>
        </pc:sldMkLst>
      </pc:sldChg>
      <pc:sldChg chg="addSp delSp modSp new mod setBg">
        <pc:chgData name="Carissa N Weisdorf" userId="S::carissa.weisdorf@hennepin.us::fb8f6f8e-94ec-41d1-a111-e46ae641b023" providerId="AD" clId="Web-{AE17B2AE-9CEA-0CF4-39F2-3F2F23555614}" dt="2023-11-20T18:02:17.397" v="625"/>
        <pc:sldMkLst>
          <pc:docMk/>
          <pc:sldMk cId="2625878556" sldId="285"/>
        </pc:sldMkLst>
      </pc:sldChg>
      <pc:sldChg chg="modSp new del ord">
        <pc:chgData name="Carissa N Weisdorf" userId="S::carissa.weisdorf@hennepin.us::fb8f6f8e-94ec-41d1-a111-e46ae641b023" providerId="AD" clId="Web-{AE17B2AE-9CEA-0CF4-39F2-3F2F23555614}" dt="2023-11-20T15:03:35.663" v="14"/>
        <pc:sldMkLst>
          <pc:docMk/>
          <pc:sldMk cId="2832700619" sldId="285"/>
        </pc:sldMkLst>
      </pc:sldChg>
      <pc:sldChg chg="addSp delSp modSp new">
        <pc:chgData name="Carissa N Weisdorf" userId="S::carissa.weisdorf@hennepin.us::fb8f6f8e-94ec-41d1-a111-e46ae641b023" providerId="AD" clId="Web-{AE17B2AE-9CEA-0CF4-39F2-3F2F23555614}" dt="2023-11-20T18:00:24.598" v="609" actId="1076"/>
        <pc:sldMkLst>
          <pc:docMk/>
          <pc:sldMk cId="1183795290" sldId="286"/>
        </pc:sldMkLst>
      </pc:sldChg>
      <pc:sldChg chg="addSp delSp modSp new del">
        <pc:chgData name="Carissa N Weisdorf" userId="S::carissa.weisdorf@hennepin.us::fb8f6f8e-94ec-41d1-a111-e46ae641b023" providerId="AD" clId="Web-{AE17B2AE-9CEA-0CF4-39F2-3F2F23555614}" dt="2023-11-20T16:38:21.137" v="97"/>
        <pc:sldMkLst>
          <pc:docMk/>
          <pc:sldMk cId="4054019013" sldId="286"/>
        </pc:sldMkLst>
      </pc:sldChg>
      <pc:sldChg chg="addSp modSp new del">
        <pc:chgData name="Carissa N Weisdorf" userId="S::carissa.weisdorf@hennepin.us::fb8f6f8e-94ec-41d1-a111-e46ae641b023" providerId="AD" clId="Web-{AE17B2AE-9CEA-0CF4-39F2-3F2F23555614}" dt="2023-11-20T16:59:12.025" v="198"/>
        <pc:sldMkLst>
          <pc:docMk/>
          <pc:sldMk cId="1949025842" sldId="287"/>
        </pc:sldMkLst>
      </pc:sldChg>
    </pc:docChg>
  </pc:docChgLst>
  <pc:docChgLst>
    <pc:chgData name="Carissa N Weisdorf" userId="S::carissa.weisdorf@hennepin.us::fb8f6f8e-94ec-41d1-a111-e46ae641b023" providerId="AD" clId="Web-{963E0D0F-2A34-8815-5AA0-C0D3B558B680}"/>
    <pc:docChg chg="addSld delSld modSld sldOrd">
      <pc:chgData name="Carissa N Weisdorf" userId="S::carissa.weisdorf@hennepin.us::fb8f6f8e-94ec-41d1-a111-e46ae641b023" providerId="AD" clId="Web-{963E0D0F-2A34-8815-5AA0-C0D3B558B680}" dt="2023-12-14T14:51:58.566" v="68"/>
      <pc:docMkLst>
        <pc:docMk/>
      </pc:docMkLst>
      <pc:sldChg chg="modNotes">
        <pc:chgData name="Carissa N Weisdorf" userId="S::carissa.weisdorf@hennepin.us::fb8f6f8e-94ec-41d1-a111-e46ae641b023" providerId="AD" clId="Web-{963E0D0F-2A34-8815-5AA0-C0D3B558B680}" dt="2023-12-14T14:27:28.506" v="0"/>
        <pc:sldMkLst>
          <pc:docMk/>
          <pc:sldMk cId="36536110" sldId="258"/>
        </pc:sldMkLst>
      </pc:sldChg>
      <pc:sldChg chg="modNotes">
        <pc:chgData name="Carissa N Weisdorf" userId="S::carissa.weisdorf@hennepin.us::fb8f6f8e-94ec-41d1-a111-e46ae641b023" providerId="AD" clId="Web-{963E0D0F-2A34-8815-5AA0-C0D3B558B680}" dt="2023-12-14T14:31:28.649" v="54"/>
        <pc:sldMkLst>
          <pc:docMk/>
          <pc:sldMk cId="924161077" sldId="267"/>
        </pc:sldMkLst>
      </pc:sldChg>
      <pc:sldChg chg="modSp">
        <pc:chgData name="Carissa N Weisdorf" userId="S::carissa.weisdorf@hennepin.us::fb8f6f8e-94ec-41d1-a111-e46ae641b023" providerId="AD" clId="Web-{963E0D0F-2A34-8815-5AA0-C0D3B558B680}" dt="2023-12-14T14:33:09.087" v="57" actId="20577"/>
        <pc:sldMkLst>
          <pc:docMk/>
          <pc:sldMk cId="4105768919" sldId="271"/>
        </pc:sldMkLst>
      </pc:sldChg>
      <pc:sldChg chg="del modNotes">
        <pc:chgData name="Carissa N Weisdorf" userId="S::carissa.weisdorf@hennepin.us::fb8f6f8e-94ec-41d1-a111-e46ae641b023" providerId="AD" clId="Web-{963E0D0F-2A34-8815-5AA0-C0D3B558B680}" dt="2023-12-14T14:30:05.851" v="48"/>
        <pc:sldMkLst>
          <pc:docMk/>
          <pc:sldMk cId="739790625" sldId="274"/>
        </pc:sldMkLst>
      </pc:sldChg>
      <pc:sldChg chg="ord">
        <pc:chgData name="Carissa N Weisdorf" userId="S::carissa.weisdorf@hennepin.us::fb8f6f8e-94ec-41d1-a111-e46ae641b023" providerId="AD" clId="Web-{963E0D0F-2A34-8815-5AA0-C0D3B558B680}" dt="2023-12-14T14:31:55.446" v="55"/>
        <pc:sldMkLst>
          <pc:docMk/>
          <pc:sldMk cId="462074796" sldId="278"/>
        </pc:sldMkLst>
      </pc:sldChg>
      <pc:sldChg chg="addSp delSp modSp new mod setBg">
        <pc:chgData name="Carissa N Weisdorf" userId="S::carissa.weisdorf@hennepin.us::fb8f6f8e-94ec-41d1-a111-e46ae641b023" providerId="AD" clId="Web-{963E0D0F-2A34-8815-5AA0-C0D3B558B680}" dt="2023-12-14T14:30:21.148" v="52"/>
        <pc:sldMkLst>
          <pc:docMk/>
          <pc:sldMk cId="2283192756" sldId="287"/>
        </pc:sldMkLst>
      </pc:sldChg>
      <pc:sldChg chg="delSp new">
        <pc:chgData name="Carissa N Weisdorf" userId="S::carissa.weisdorf@hennepin.us::fb8f6f8e-94ec-41d1-a111-e46ae641b023" providerId="AD" clId="Web-{963E0D0F-2A34-8815-5AA0-C0D3B558B680}" dt="2023-12-14T14:51:17.862" v="60"/>
        <pc:sldMkLst>
          <pc:docMk/>
          <pc:sldMk cId="3700700654" sldId="288"/>
        </pc:sldMkLst>
      </pc:sldChg>
      <pc:sldChg chg="modSp new">
        <pc:chgData name="Carissa N Weisdorf" userId="S::carissa.weisdorf@hennepin.us::fb8f6f8e-94ec-41d1-a111-e46ae641b023" providerId="AD" clId="Web-{963E0D0F-2A34-8815-5AA0-C0D3B558B680}" dt="2023-12-14T14:51:40.800" v="66" actId="1076"/>
        <pc:sldMkLst>
          <pc:docMk/>
          <pc:sldMk cId="1794836345" sldId="289"/>
        </pc:sldMkLst>
      </pc:sldChg>
      <pc:sldChg chg="delSp new">
        <pc:chgData name="Carissa N Weisdorf" userId="S::carissa.weisdorf@hennepin.us::fb8f6f8e-94ec-41d1-a111-e46ae641b023" providerId="AD" clId="Web-{963E0D0F-2A34-8815-5AA0-C0D3B558B680}" dt="2023-12-14T14:51:58.566" v="68"/>
        <pc:sldMkLst>
          <pc:docMk/>
          <pc:sldMk cId="3236562598" sldId="290"/>
        </pc:sldMkLst>
      </pc:sldChg>
    </pc:docChg>
  </pc:docChgLst>
  <pc:docChgLst>
    <pc:chgData name="Carissa N Weisdorf" userId="S::carissa.weisdorf@hennepin.us::fb8f6f8e-94ec-41d1-a111-e46ae641b023" providerId="AD" clId="Web-{F91774BA-D74E-C2EC-784B-BE1F1D7ACC2A}"/>
    <pc:docChg chg="modSld">
      <pc:chgData name="Carissa N Weisdorf" userId="S::carissa.weisdorf@hennepin.us::fb8f6f8e-94ec-41d1-a111-e46ae641b023" providerId="AD" clId="Web-{F91774BA-D74E-C2EC-784B-BE1F1D7ACC2A}" dt="2023-09-20T14:29:24.508" v="13"/>
      <pc:docMkLst>
        <pc:docMk/>
      </pc:docMkLst>
      <pc:sldChg chg="modSp">
        <pc:chgData name="Carissa N Weisdorf" userId="S::carissa.weisdorf@hennepin.us::fb8f6f8e-94ec-41d1-a111-e46ae641b023" providerId="AD" clId="Web-{F91774BA-D74E-C2EC-784B-BE1F1D7ACC2A}" dt="2023-09-20T14:29:24.508" v="13"/>
        <pc:sldMkLst>
          <pc:docMk/>
          <pc:sldMk cId="1521371789" sldId="257"/>
        </pc:sldMkLst>
      </pc:sldChg>
    </pc:docChg>
  </pc:docChgLst>
  <pc:docChgLst>
    <pc:chgData name="Carissa N Weisdorf" userId="S::carissa.weisdorf@hennepin.us::fb8f6f8e-94ec-41d1-a111-e46ae641b023" providerId="AD" clId="Web-{A4A5B8F2-0F6D-0CB8-B55D-92AC99E59203}"/>
    <pc:docChg chg="modSld">
      <pc:chgData name="Carissa N Weisdorf" userId="S::carissa.weisdorf@hennepin.us::fb8f6f8e-94ec-41d1-a111-e46ae641b023" providerId="AD" clId="Web-{A4A5B8F2-0F6D-0CB8-B55D-92AC99E59203}" dt="2023-12-13T22:19:50.240" v="175"/>
      <pc:docMkLst>
        <pc:docMk/>
      </pc:docMkLst>
      <pc:sldChg chg="modSp modNotes">
        <pc:chgData name="Carissa N Weisdorf" userId="S::carissa.weisdorf@hennepin.us::fb8f6f8e-94ec-41d1-a111-e46ae641b023" providerId="AD" clId="Web-{A4A5B8F2-0F6D-0CB8-B55D-92AC99E59203}" dt="2023-12-13T22:19:50.240" v="175"/>
        <pc:sldMkLst>
          <pc:docMk/>
          <pc:sldMk cId="337934957" sldId="268"/>
        </pc:sldMkLst>
      </pc:sldChg>
      <pc:sldChg chg="modSp">
        <pc:chgData name="Carissa N Weisdorf" userId="S::carissa.weisdorf@hennepin.us::fb8f6f8e-94ec-41d1-a111-e46ae641b023" providerId="AD" clId="Web-{A4A5B8F2-0F6D-0CB8-B55D-92AC99E59203}" dt="2023-12-13T22:11:15.887" v="124" actId="20577"/>
        <pc:sldMkLst>
          <pc:docMk/>
          <pc:sldMk cId="4105768919" sldId="271"/>
        </pc:sldMkLst>
      </pc:sldChg>
      <pc:sldChg chg="addSp modSp modNotes">
        <pc:chgData name="Carissa N Weisdorf" userId="S::carissa.weisdorf@hennepin.us::fb8f6f8e-94ec-41d1-a111-e46ae641b023" providerId="AD" clId="Web-{A4A5B8F2-0F6D-0CB8-B55D-92AC99E59203}" dt="2023-12-13T22:06:11.163" v="54"/>
        <pc:sldMkLst>
          <pc:docMk/>
          <pc:sldMk cId="739790625" sldId="274"/>
        </pc:sldMkLst>
      </pc:sldChg>
      <pc:sldChg chg="modNotes">
        <pc:chgData name="Carissa N Weisdorf" userId="S::carissa.weisdorf@hennepin.us::fb8f6f8e-94ec-41d1-a111-e46ae641b023" providerId="AD" clId="Web-{A4A5B8F2-0F6D-0CB8-B55D-92AC99E59203}" dt="2023-12-13T22:10:02.808" v="88"/>
        <pc:sldMkLst>
          <pc:docMk/>
          <pc:sldMk cId="462074796" sldId="278"/>
        </pc:sldMkLst>
      </pc:sldChg>
      <pc:sldChg chg="modSp modNotes">
        <pc:chgData name="Carissa N Weisdorf" userId="S::carissa.weisdorf@hennepin.us::fb8f6f8e-94ec-41d1-a111-e46ae641b023" providerId="AD" clId="Web-{A4A5B8F2-0F6D-0CB8-B55D-92AC99E59203}" dt="2023-12-13T22:18:43.926" v="151"/>
        <pc:sldMkLst>
          <pc:docMk/>
          <pc:sldMk cId="1394870607" sldId="280"/>
        </pc:sldMkLst>
      </pc:sldChg>
      <pc:sldChg chg="modSp">
        <pc:chgData name="Carissa N Weisdorf" userId="S::carissa.weisdorf@hennepin.us::fb8f6f8e-94ec-41d1-a111-e46ae641b023" providerId="AD" clId="Web-{A4A5B8F2-0F6D-0CB8-B55D-92AC99E59203}" dt="2023-12-13T22:07:54.337" v="65" actId="20577"/>
        <pc:sldMkLst>
          <pc:docMk/>
          <pc:sldMk cId="766279963" sldId="283"/>
        </pc:sldMkLst>
      </pc:sldChg>
    </pc:docChg>
  </pc:docChgLst>
  <pc:docChgLst>
    <pc:chgData name="Carissa N Weisdorf" userId="S::carissa.weisdorf@hennepin.us::fb8f6f8e-94ec-41d1-a111-e46ae641b023" providerId="AD" clId="Web-{85D7BAFC-65EF-83F4-9967-B3C6265404E0}"/>
    <pc:docChg chg="addSld delSld modSld sldOrd">
      <pc:chgData name="Carissa N Weisdorf" userId="S::carissa.weisdorf@hennepin.us::fb8f6f8e-94ec-41d1-a111-e46ae641b023" providerId="AD" clId="Web-{85D7BAFC-65EF-83F4-9967-B3C6265404E0}" dt="2023-10-11T16:55:13.991" v="299" actId="20577"/>
      <pc:docMkLst>
        <pc:docMk/>
      </pc:docMkLst>
      <pc:sldChg chg="ord">
        <pc:chgData name="Carissa N Weisdorf" userId="S::carissa.weisdorf@hennepin.us::fb8f6f8e-94ec-41d1-a111-e46ae641b023" providerId="AD" clId="Web-{85D7BAFC-65EF-83F4-9967-B3C6265404E0}" dt="2023-10-11T14:27:45.958" v="10"/>
        <pc:sldMkLst>
          <pc:docMk/>
          <pc:sldMk cId="1437005412" sldId="262"/>
        </pc:sldMkLst>
      </pc:sldChg>
      <pc:sldChg chg="modSp">
        <pc:chgData name="Carissa N Weisdorf" userId="S::carissa.weisdorf@hennepin.us::fb8f6f8e-94ec-41d1-a111-e46ae641b023" providerId="AD" clId="Web-{85D7BAFC-65EF-83F4-9967-B3C6265404E0}" dt="2023-10-11T14:33:01.541" v="82" actId="20577"/>
        <pc:sldMkLst>
          <pc:docMk/>
          <pc:sldMk cId="337934957" sldId="268"/>
        </pc:sldMkLst>
      </pc:sldChg>
      <pc:sldChg chg="del">
        <pc:chgData name="Carissa N Weisdorf" userId="S::carissa.weisdorf@hennepin.us::fb8f6f8e-94ec-41d1-a111-e46ae641b023" providerId="AD" clId="Web-{85D7BAFC-65EF-83F4-9967-B3C6265404E0}" dt="2023-10-11T14:27:42.317" v="9"/>
        <pc:sldMkLst>
          <pc:docMk/>
          <pc:sldMk cId="2207688411" sldId="270"/>
        </pc:sldMkLst>
      </pc:sldChg>
      <pc:sldChg chg="modSp addCm delCm modCm">
        <pc:chgData name="Carissa N Weisdorf" userId="S::carissa.weisdorf@hennepin.us::fb8f6f8e-94ec-41d1-a111-e46ae641b023" providerId="AD" clId="Web-{85D7BAFC-65EF-83F4-9967-B3C6265404E0}" dt="2023-10-11T14:27:10.332" v="8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arissa N Weisdorf" userId="S::carissa.weisdorf@hennepin.us::fb8f6f8e-94ec-41d1-a111-e46ae641b023" providerId="AD" clId="Web-{85D7BAFC-65EF-83F4-9967-B3C6265404E0}" dt="2023-10-11T14:26:30.410" v="7"/>
              <pc2:cmMkLst xmlns:pc2="http://schemas.microsoft.com/office/powerpoint/2019/9/main/command">
                <pc:docMk/>
                <pc:sldMk cId="4105768919" sldId="271"/>
                <pc2:cmMk id="{9AE418D1-FE24-4B6F-981E-03EA3C16BDF8}"/>
              </pc2:cmMkLst>
            </pc226:cmChg>
            <pc226:cmChg xmlns:pc226="http://schemas.microsoft.com/office/powerpoint/2022/06/main/command" chg="add">
              <pc226:chgData name="Carissa N Weisdorf" userId="S::carissa.weisdorf@hennepin.us::fb8f6f8e-94ec-41d1-a111-e46ae641b023" providerId="AD" clId="Web-{85D7BAFC-65EF-83F4-9967-B3C6265404E0}" dt="2023-10-11T14:27:10.332" v="8"/>
              <pc2:cmMkLst xmlns:pc2="http://schemas.microsoft.com/office/powerpoint/2019/9/main/command">
                <pc:docMk/>
                <pc:sldMk cId="4105768919" sldId="271"/>
                <pc2:cmMk id="{A17028F8-2348-4814-AAA2-9C2364D5BE58}"/>
              </pc2:cmMkLst>
            </pc226:cmChg>
          </p:ext>
        </pc:extLst>
      </pc:sldChg>
      <pc:sldChg chg="modSp new">
        <pc:chgData name="Carissa N Weisdorf" userId="S::carissa.weisdorf@hennepin.us::fb8f6f8e-94ec-41d1-a111-e46ae641b023" providerId="AD" clId="Web-{85D7BAFC-65EF-83F4-9967-B3C6265404E0}" dt="2023-10-11T14:24:16.533" v="3" actId="20577"/>
        <pc:sldMkLst>
          <pc:docMk/>
          <pc:sldMk cId="739790625" sldId="274"/>
        </pc:sldMkLst>
      </pc:sldChg>
      <pc:sldChg chg="modSp new ord">
        <pc:chgData name="Carissa N Weisdorf" userId="S::carissa.weisdorf@hennepin.us::fb8f6f8e-94ec-41d1-a111-e46ae641b023" providerId="AD" clId="Web-{85D7BAFC-65EF-83F4-9967-B3C6265404E0}" dt="2023-10-11T14:29:20.741" v="42"/>
        <pc:sldMkLst>
          <pc:docMk/>
          <pc:sldMk cId="1859529975" sldId="275"/>
        </pc:sldMkLst>
      </pc:sldChg>
      <pc:sldChg chg="modSp new">
        <pc:chgData name="Carissa N Weisdorf" userId="S::carissa.weisdorf@hennepin.us::fb8f6f8e-94ec-41d1-a111-e46ae641b023" providerId="AD" clId="Web-{85D7BAFC-65EF-83F4-9967-B3C6265404E0}" dt="2023-10-11T16:55:13.991" v="299" actId="20577"/>
        <pc:sldMkLst>
          <pc:docMk/>
          <pc:sldMk cId="1432243866" sldId="276"/>
        </pc:sldMkLst>
      </pc:sldChg>
      <pc:sldChg chg="modSp new">
        <pc:chgData name="Carissa N Weisdorf" userId="S::carissa.weisdorf@hennepin.us::fb8f6f8e-94ec-41d1-a111-e46ae641b023" providerId="AD" clId="Web-{85D7BAFC-65EF-83F4-9967-B3C6265404E0}" dt="2023-10-11T14:35:54.888" v="153" actId="20577"/>
        <pc:sldMkLst>
          <pc:docMk/>
          <pc:sldMk cId="2316721256" sldId="277"/>
        </pc:sldMkLst>
      </pc:sldChg>
      <pc:sldChg chg="modSp new">
        <pc:chgData name="Carissa N Weisdorf" userId="S::carissa.weisdorf@hennepin.us::fb8f6f8e-94ec-41d1-a111-e46ae641b023" providerId="AD" clId="Web-{85D7BAFC-65EF-83F4-9967-B3C6265404E0}" dt="2023-10-11T14:37:04.295" v="176" actId="20577"/>
        <pc:sldMkLst>
          <pc:docMk/>
          <pc:sldMk cId="462074796" sldId="278"/>
        </pc:sldMkLst>
      </pc:sldChg>
      <pc:sldChg chg="modSp new">
        <pc:chgData name="Carissa N Weisdorf" userId="S::carissa.weisdorf@hennepin.us::fb8f6f8e-94ec-41d1-a111-e46ae641b023" providerId="AD" clId="Web-{85D7BAFC-65EF-83F4-9967-B3C6265404E0}" dt="2023-10-11T14:40:13.236" v="246" actId="20577"/>
        <pc:sldMkLst>
          <pc:docMk/>
          <pc:sldMk cId="135481350" sldId="279"/>
        </pc:sldMkLst>
      </pc:sldChg>
      <pc:sldChg chg="modSp new">
        <pc:chgData name="Carissa N Weisdorf" userId="S::carissa.weisdorf@hennepin.us::fb8f6f8e-94ec-41d1-a111-e46ae641b023" providerId="AD" clId="Web-{85D7BAFC-65EF-83F4-9967-B3C6265404E0}" dt="2023-10-11T14:41:02.346" v="298" actId="20577"/>
        <pc:sldMkLst>
          <pc:docMk/>
          <pc:sldMk cId="1394870607" sldId="280"/>
        </pc:sldMkLst>
      </pc:sldChg>
    </pc:docChg>
  </pc:docChgLst>
  <pc:docChgLst>
    <pc:chgData name="Carissa N Weisdorf" userId="S::carissa.weisdorf@hennepin.us::fb8f6f8e-94ec-41d1-a111-e46ae641b023" providerId="AD" clId="Web-{31386A6B-5FA3-4922-2CE5-652AA1479C48}"/>
    <pc:docChg chg="addSld modSld sldOrd">
      <pc:chgData name="Carissa N Weisdorf" userId="S::carissa.weisdorf@hennepin.us::fb8f6f8e-94ec-41d1-a111-e46ae641b023" providerId="AD" clId="Web-{31386A6B-5FA3-4922-2CE5-652AA1479C48}" dt="2023-09-14T13:58:20.421" v="179"/>
      <pc:docMkLst>
        <pc:docMk/>
      </pc:docMkLst>
      <pc:sldChg chg="delSp">
        <pc:chgData name="Carissa N Weisdorf" userId="S::carissa.weisdorf@hennepin.us::fb8f6f8e-94ec-41d1-a111-e46ae641b023" providerId="AD" clId="Web-{31386A6B-5FA3-4922-2CE5-652AA1479C48}" dt="2023-09-14T13:35:28.008" v="159"/>
        <pc:sldMkLst>
          <pc:docMk/>
          <pc:sldMk cId="1521371789" sldId="257"/>
        </pc:sldMkLst>
      </pc:sldChg>
      <pc:sldChg chg="modSp">
        <pc:chgData name="Carissa N Weisdorf" userId="S::carissa.weisdorf@hennepin.us::fb8f6f8e-94ec-41d1-a111-e46ae641b023" providerId="AD" clId="Web-{31386A6B-5FA3-4922-2CE5-652AA1479C48}" dt="2023-09-14T13:34:57.368" v="158" actId="20577"/>
        <pc:sldMkLst>
          <pc:docMk/>
          <pc:sldMk cId="36536110" sldId="258"/>
        </pc:sldMkLst>
      </pc:sldChg>
      <pc:sldChg chg="modSp new ord">
        <pc:chgData name="Carissa N Weisdorf" userId="S::carissa.weisdorf@hennepin.us::fb8f6f8e-94ec-41d1-a111-e46ae641b023" providerId="AD" clId="Web-{31386A6B-5FA3-4922-2CE5-652AA1479C48}" dt="2023-09-14T13:58:20.421" v="179"/>
        <pc:sldMkLst>
          <pc:docMk/>
          <pc:sldMk cId="3177585874" sldId="263"/>
        </pc:sldMkLst>
      </pc:sldChg>
    </pc:docChg>
  </pc:docChgLst>
  <pc:docChgLst>
    <pc:chgData name="Carissa N Weisdorf" userId="S::carissa.weisdorf@hennepin.us::fb8f6f8e-94ec-41d1-a111-e46ae641b023" providerId="AD" clId="Web-{BE08A12F-53E2-69C0-8860-48122F6BC895}"/>
    <pc:docChg chg="delSld modSld">
      <pc:chgData name="Carissa N Weisdorf" userId="S::carissa.weisdorf@hennepin.us::fb8f6f8e-94ec-41d1-a111-e46ae641b023" providerId="AD" clId="Web-{BE08A12F-53E2-69C0-8860-48122F6BC895}" dt="2024-02-06T20:02:34.501" v="1"/>
      <pc:docMkLst>
        <pc:docMk/>
      </pc:docMkLst>
      <pc:sldChg chg="addSp delSp modSp">
        <pc:chgData name="Carissa N Weisdorf" userId="S::carissa.weisdorf@hennepin.us::fb8f6f8e-94ec-41d1-a111-e46ae641b023" providerId="AD" clId="Web-{BE08A12F-53E2-69C0-8860-48122F6BC895}" dt="2024-02-06T20:01:41.672" v="0"/>
        <pc:sldMkLst>
          <pc:docMk/>
          <pc:sldMk cId="1521371789" sldId="257"/>
        </pc:sldMkLst>
      </pc:sldChg>
      <pc:sldChg chg="del">
        <pc:chgData name="Carissa N Weisdorf" userId="S::carissa.weisdorf@hennepin.us::fb8f6f8e-94ec-41d1-a111-e46ae641b023" providerId="AD" clId="Web-{BE08A12F-53E2-69C0-8860-48122F6BC895}" dt="2024-02-06T20:02:34.501" v="1"/>
        <pc:sldMkLst>
          <pc:docMk/>
          <pc:sldMk cId="922718768" sldId="260"/>
        </pc:sldMkLst>
      </pc:sldChg>
    </pc:docChg>
  </pc:docChgLst>
  <pc:docChgLst>
    <pc:chgData name="Carissa N Weisdorf" userId="S::carissa.weisdorf@hennepin.us::fb8f6f8e-94ec-41d1-a111-e46ae641b023" providerId="AD" clId="Web-{89C1D362-9ED3-633C-B874-5E7D2557FBC9}"/>
    <pc:docChg chg="modSld">
      <pc:chgData name="Carissa N Weisdorf" userId="S::carissa.weisdorf@hennepin.us::fb8f6f8e-94ec-41d1-a111-e46ae641b023" providerId="AD" clId="Web-{89C1D362-9ED3-633C-B874-5E7D2557FBC9}" dt="2024-01-23T14:53:10.180" v="16"/>
      <pc:docMkLst>
        <pc:docMk/>
      </pc:docMkLst>
      <pc:sldChg chg="modSp delCm modCm">
        <pc:chgData name="Carissa N Weisdorf" userId="S::carissa.weisdorf@hennepin.us::fb8f6f8e-94ec-41d1-a111-e46ae641b023" providerId="AD" clId="Web-{89C1D362-9ED3-633C-B874-5E7D2557FBC9}" dt="2024-01-23T14:53:10.180" v="16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arissa N Weisdorf" userId="S::carissa.weisdorf@hennepin.us::fb8f6f8e-94ec-41d1-a111-e46ae641b023" providerId="AD" clId="Web-{89C1D362-9ED3-633C-B874-5E7D2557FBC9}" dt="2024-01-23T14:53:10.180" v="16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B4344064-5A63-A04D-7D34-620B3482A99B}"/>
    <pc:docChg chg="modSld">
      <pc:chgData name="Carissa N Weisdorf" userId="S::carissa.weisdorf@hennepin.us::fb8f6f8e-94ec-41d1-a111-e46ae641b023" providerId="AD" clId="Web-{B4344064-5A63-A04D-7D34-620B3482A99B}" dt="2024-01-22T20:35:04.679" v="14"/>
      <pc:docMkLst>
        <pc:docMk/>
      </pc:docMkLst>
      <pc:sldChg chg="modSp modCm">
        <pc:chgData name="Carissa N Weisdorf" userId="S::carissa.weisdorf@hennepin.us::fb8f6f8e-94ec-41d1-a111-e46ae641b023" providerId="AD" clId="Web-{B4344064-5A63-A04D-7D34-620B3482A99B}" dt="2024-01-22T20:35:04.679" v="14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B4344064-5A63-A04D-7D34-620B3482A99B}" dt="2024-01-22T20:35:04.679" v="14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  <pc226:cmRplyChg chg="add">
                <pc226:chgData name="Carissa N Weisdorf" userId="S::carissa.weisdorf@hennepin.us::fb8f6f8e-94ec-41d1-a111-e46ae641b023" providerId="AD" clId="Web-{B4344064-5A63-A04D-7D34-620B3482A99B}" dt="2024-01-22T20:35:04.679" v="14"/>
                <pc2:cmRplyMkLst xmlns:pc2="http://schemas.microsoft.com/office/powerpoint/2019/9/main/command">
                  <pc:docMk/>
                  <pc:sldMk cId="4105768919" sldId="271"/>
                  <pc2:cmMk id="{A2C08D85-A802-4221-85DE-0C4CA949B526}"/>
                  <pc2:cmRplyMk id="{72BF43A5-2333-4D7F-9653-8261B807663A}"/>
                </pc2:cmRplyMkLst>
              </pc226:cmRplyChg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75287903-8F6D-8710-99BC-BE182CD436D8}"/>
    <pc:docChg chg="modSld">
      <pc:chgData name="Carissa N Weisdorf" userId="S::carissa.weisdorf@hennepin.us::fb8f6f8e-94ec-41d1-a111-e46ae641b023" providerId="AD" clId="Web-{75287903-8F6D-8710-99BC-BE182CD436D8}" dt="2024-01-19T15:29:12.517" v="50" actId="20577"/>
      <pc:docMkLst>
        <pc:docMk/>
      </pc:docMkLst>
      <pc:sldChg chg="modSp">
        <pc:chgData name="Carissa N Weisdorf" userId="S::carissa.weisdorf@hennepin.us::fb8f6f8e-94ec-41d1-a111-e46ae641b023" providerId="AD" clId="Web-{75287903-8F6D-8710-99BC-BE182CD436D8}" dt="2024-01-19T15:29:12.517" v="50" actId="20577"/>
        <pc:sldMkLst>
          <pc:docMk/>
          <pc:sldMk cId="337934957" sldId="268"/>
        </pc:sldMkLst>
      </pc:sldChg>
      <pc:sldChg chg="addSp delSp modSp">
        <pc:chgData name="Carissa N Weisdorf" userId="S::carissa.weisdorf@hennepin.us::fb8f6f8e-94ec-41d1-a111-e46ae641b023" providerId="AD" clId="Web-{75287903-8F6D-8710-99BC-BE182CD436D8}" dt="2024-01-19T15:26:02.405" v="32" actId="20577"/>
        <pc:sldMkLst>
          <pc:docMk/>
          <pc:sldMk cId="1794836345" sldId="289"/>
        </pc:sldMkLst>
      </pc:sldChg>
    </pc:docChg>
  </pc:docChgLst>
  <pc:docChgLst>
    <pc:chgData name="Carissa N Weisdorf" userId="S::carissa.weisdorf@hennepin.us::fb8f6f8e-94ec-41d1-a111-e46ae641b023" providerId="AD" clId="Web-{248AB955-133C-BC17-5C97-238073BD6734}"/>
    <pc:docChg chg="addSld delSld modSld">
      <pc:chgData name="Carissa N Weisdorf" userId="S::carissa.weisdorf@hennepin.us::fb8f6f8e-94ec-41d1-a111-e46ae641b023" providerId="AD" clId="Web-{248AB955-133C-BC17-5C97-238073BD6734}" dt="2024-02-06T20:32:41.832" v="136" actId="20577"/>
      <pc:docMkLst>
        <pc:docMk/>
      </pc:docMkLst>
      <pc:sldChg chg="addSp delSp modSp">
        <pc:chgData name="Carissa N Weisdorf" userId="S::carissa.weisdorf@hennepin.us::fb8f6f8e-94ec-41d1-a111-e46ae641b023" providerId="AD" clId="Web-{248AB955-133C-BC17-5C97-238073BD6734}" dt="2024-02-06T20:28:15.392" v="50" actId="20577"/>
        <pc:sldMkLst>
          <pc:docMk/>
          <pc:sldMk cId="1521371789" sldId="257"/>
        </pc:sldMkLst>
      </pc:sldChg>
      <pc:sldChg chg="addSp delSp modSp">
        <pc:chgData name="Carissa N Weisdorf" userId="S::carissa.weisdorf@hennepin.us::fb8f6f8e-94ec-41d1-a111-e46ae641b023" providerId="AD" clId="Web-{248AB955-133C-BC17-5C97-238073BD6734}" dt="2024-02-06T20:29:44.455" v="73" actId="1076"/>
        <pc:sldMkLst>
          <pc:docMk/>
          <pc:sldMk cId="36536110" sldId="258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0:00.784" v="77" actId="20577"/>
        <pc:sldMkLst>
          <pc:docMk/>
          <pc:sldMk cId="1437005412" sldId="262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0:15.659" v="85" actId="20577"/>
        <pc:sldMkLst>
          <pc:docMk/>
          <pc:sldMk cId="3177585874" sldId="263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29:54.643" v="75" actId="20577"/>
        <pc:sldMkLst>
          <pc:docMk/>
          <pc:sldMk cId="3607440580" sldId="265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29:50.440" v="74" actId="20577"/>
        <pc:sldMkLst>
          <pc:docMk/>
          <pc:sldMk cId="1984434854" sldId="266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04.816" v="128" actId="20577"/>
        <pc:sldMkLst>
          <pc:docMk/>
          <pc:sldMk cId="924161077" sldId="267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1:19.988" v="119" actId="20577"/>
        <pc:sldMkLst>
          <pc:docMk/>
          <pc:sldMk cId="337934957" sldId="268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23.379" v="131" actId="20577"/>
        <pc:sldMkLst>
          <pc:docMk/>
          <pc:sldMk cId="2836226595" sldId="269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33.676" v="134" actId="20577"/>
        <pc:sldMkLst>
          <pc:docMk/>
          <pc:sldMk cId="4105768919" sldId="271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29.942" v="133" actId="20577"/>
        <pc:sldMkLst>
          <pc:docMk/>
          <pc:sldMk cId="2380894099" sldId="272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26.754" v="132" actId="20577"/>
        <pc:sldMkLst>
          <pc:docMk/>
          <pc:sldMk cId="1928172115" sldId="273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1:37.707" v="122" actId="20577"/>
        <pc:sldMkLst>
          <pc:docMk/>
          <pc:sldMk cId="1432243866" sldId="276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1:46.519" v="127" actId="20577"/>
        <pc:sldMkLst>
          <pc:docMk/>
          <pc:sldMk cId="2316721256" sldId="277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12.176" v="129" actId="20577"/>
        <pc:sldMkLst>
          <pc:docMk/>
          <pc:sldMk cId="462074796" sldId="278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41.832" v="136" actId="20577"/>
        <pc:sldMkLst>
          <pc:docMk/>
          <pc:sldMk cId="135481350" sldId="279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0:03.471" v="78" actId="20577"/>
        <pc:sldMkLst>
          <pc:docMk/>
          <pc:sldMk cId="1919584990" sldId="281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0:06.315" v="79" actId="20577"/>
        <pc:sldMkLst>
          <pc:docMk/>
          <pc:sldMk cId="766279963" sldId="283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1:15.472" v="112" actId="20577"/>
        <pc:sldMkLst>
          <pc:docMk/>
          <pc:sldMk cId="2456798499" sldId="284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2:37.535" v="135" actId="20577"/>
        <pc:sldMkLst>
          <pc:docMk/>
          <pc:sldMk cId="1183795290" sldId="286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29:58.315" v="76" actId="20577"/>
        <pc:sldMkLst>
          <pc:docMk/>
          <pc:sldMk cId="2283192756" sldId="287"/>
        </pc:sldMkLst>
      </pc:sldChg>
      <pc:sldChg chg="modSp">
        <pc:chgData name="Carissa N Weisdorf" userId="S::carissa.weisdorf@hennepin.us::fb8f6f8e-94ec-41d1-a111-e46ae641b023" providerId="AD" clId="Web-{248AB955-133C-BC17-5C97-238073BD6734}" dt="2024-02-06T20:31:27.425" v="120" actId="20577"/>
        <pc:sldMkLst>
          <pc:docMk/>
          <pc:sldMk cId="1794836345" sldId="289"/>
        </pc:sldMkLst>
      </pc:sldChg>
      <pc:sldChg chg="new del">
        <pc:chgData name="Carissa N Weisdorf" userId="S::carissa.weisdorf@hennepin.us::fb8f6f8e-94ec-41d1-a111-e46ae641b023" providerId="AD" clId="Web-{248AB955-133C-BC17-5C97-238073BD6734}" dt="2024-02-06T20:19:56.043" v="1"/>
        <pc:sldMkLst>
          <pc:docMk/>
          <pc:sldMk cId="276072581" sldId="290"/>
        </pc:sldMkLst>
      </pc:sldChg>
      <pc:sldChg chg="addSp delSp modSp add replId">
        <pc:chgData name="Carissa N Weisdorf" userId="S::carissa.weisdorf@hennepin.us::fb8f6f8e-94ec-41d1-a111-e46ae641b023" providerId="AD" clId="Web-{248AB955-133C-BC17-5C97-238073BD6734}" dt="2024-02-06T20:30:20.909" v="86" actId="20577"/>
        <pc:sldMkLst>
          <pc:docMk/>
          <pc:sldMk cId="1866838498" sldId="290"/>
        </pc:sldMkLst>
      </pc:sldChg>
    </pc:docChg>
  </pc:docChgLst>
  <pc:docChgLst>
    <pc:chgData name="Carissa N Weisdorf" userId="S::carissa.weisdorf@hennepin.us::fb8f6f8e-94ec-41d1-a111-e46ae641b023" providerId="AD" clId="Web-{CEF4B315-1CAB-179E-6F04-6CE069CC6548}"/>
    <pc:docChg chg="modSld">
      <pc:chgData name="Carissa N Weisdorf" userId="S::carissa.weisdorf@hennepin.us::fb8f6f8e-94ec-41d1-a111-e46ae641b023" providerId="AD" clId="Web-{CEF4B315-1CAB-179E-6F04-6CE069CC6548}" dt="2024-01-22T16:29:22.992" v="475" actId="20577"/>
      <pc:docMkLst>
        <pc:docMk/>
      </pc:docMkLst>
      <pc:sldChg chg="addSp delSp modSp modCm">
        <pc:chgData name="Carissa N Weisdorf" userId="S::carissa.weisdorf@hennepin.us::fb8f6f8e-94ec-41d1-a111-e46ae641b023" providerId="AD" clId="Web-{CEF4B315-1CAB-179E-6F04-6CE069CC6548}" dt="2024-01-22T16:29:22.992" v="475" actId="20577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CEF4B315-1CAB-179E-6F04-6CE069CC6548}" dt="2024-01-22T16:29:19.226" v="473" actId="20577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747A86DF-58B1-0D84-9C98-43F72F9D9DB1}"/>
    <pc:docChg chg="modSld">
      <pc:chgData name="Carissa N Weisdorf" userId="S::carissa.weisdorf@hennepin.us::fb8f6f8e-94ec-41d1-a111-e46ae641b023" providerId="AD" clId="Web-{747A86DF-58B1-0D84-9C98-43F72F9D9DB1}" dt="2023-09-11T18:41:00.557" v="55" actId="20577"/>
      <pc:docMkLst>
        <pc:docMk/>
      </pc:docMkLst>
      <pc:sldChg chg="modSp">
        <pc:chgData name="Carissa N Weisdorf" userId="S::carissa.weisdorf@hennepin.us::fb8f6f8e-94ec-41d1-a111-e46ae641b023" providerId="AD" clId="Web-{747A86DF-58B1-0D84-9C98-43F72F9D9DB1}" dt="2023-09-11T18:30:58.171" v="16" actId="20577"/>
        <pc:sldMkLst>
          <pc:docMk/>
          <pc:sldMk cId="1228752528" sldId="256"/>
        </pc:sldMkLst>
      </pc:sldChg>
      <pc:sldChg chg="modSp">
        <pc:chgData name="Carissa N Weisdorf" userId="S::carissa.weisdorf@hennepin.us::fb8f6f8e-94ec-41d1-a111-e46ae641b023" providerId="AD" clId="Web-{747A86DF-58B1-0D84-9C98-43F72F9D9DB1}" dt="2023-09-11T18:41:00.557" v="55" actId="20577"/>
        <pc:sldMkLst>
          <pc:docMk/>
          <pc:sldMk cId="1521371789" sldId="257"/>
        </pc:sldMkLst>
      </pc:sldChg>
    </pc:docChg>
  </pc:docChgLst>
  <pc:docChgLst>
    <pc:chgData name="Carissa N Weisdorf" userId="S::carissa.weisdorf@hennepin.us::fb8f6f8e-94ec-41d1-a111-e46ae641b023" providerId="AD" clId="Web-{099A92FC-D040-0F9D-8F0F-7C4322FA0885}"/>
    <pc:docChg chg="addSld delSld modSld sldOrd addMainMaster modMainMaster">
      <pc:chgData name="Carissa N Weisdorf" userId="S::carissa.weisdorf@hennepin.us::fb8f6f8e-94ec-41d1-a111-e46ae641b023" providerId="AD" clId="Web-{099A92FC-D040-0F9D-8F0F-7C4322FA0885}" dt="2023-11-17T20:57:19.897" v="742" actId="20577"/>
      <pc:docMkLst>
        <pc:docMk/>
      </pc:docMkLst>
      <pc:sldChg chg="modSp">
        <pc:chgData name="Carissa N Weisdorf" userId="S::carissa.weisdorf@hennepin.us::fb8f6f8e-94ec-41d1-a111-e46ae641b023" providerId="AD" clId="Web-{099A92FC-D040-0F9D-8F0F-7C4322FA0885}" dt="2023-11-17T19:38:09.842" v="671" actId="14100"/>
        <pc:sldMkLst>
          <pc:docMk/>
          <pc:sldMk cId="36536110" sldId="258"/>
        </pc:sldMkLst>
      </pc:sldChg>
      <pc:sldChg chg="addSp delSp modSp add del">
        <pc:chgData name="Carissa N Weisdorf" userId="S::carissa.weisdorf@hennepin.us::fb8f6f8e-94ec-41d1-a111-e46ae641b023" providerId="AD" clId="Web-{099A92FC-D040-0F9D-8F0F-7C4322FA0885}" dt="2023-11-17T19:37:41.966" v="645"/>
        <pc:sldMkLst>
          <pc:docMk/>
          <pc:sldMk cId="922718768" sldId="260"/>
        </pc:sldMkLst>
      </pc:sldChg>
      <pc:sldChg chg="addSp delSp modSp ord">
        <pc:chgData name="Carissa N Weisdorf" userId="S::carissa.weisdorf@hennepin.us::fb8f6f8e-94ec-41d1-a111-e46ae641b023" providerId="AD" clId="Web-{099A92FC-D040-0F9D-8F0F-7C4322FA0885}" dt="2023-11-17T19:43:13.723" v="713"/>
        <pc:sldMkLst>
          <pc:docMk/>
          <pc:sldMk cId="1437005412" sldId="262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42.641" v="688"/>
        <pc:sldMkLst>
          <pc:docMk/>
          <pc:sldMk cId="3177585874" sldId="263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8:39.718" v="679"/>
        <pc:sldMkLst>
          <pc:docMk/>
          <pc:sldMk cId="3607440580" sldId="265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8:36.967" v="678"/>
        <pc:sldMkLst>
          <pc:docMk/>
          <pc:sldMk cId="1984434854" sldId="266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45.766" v="689"/>
        <pc:sldMkLst>
          <pc:docMk/>
          <pc:sldMk cId="924161077" sldId="267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40:03.953" v="697"/>
        <pc:sldMkLst>
          <pc:docMk/>
          <pc:sldMk cId="337934957" sldId="268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40:50.189" v="708" actId="1076"/>
        <pc:sldMkLst>
          <pc:docMk/>
          <pc:sldMk cId="2836226595" sldId="269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53.031" v="692"/>
        <pc:sldMkLst>
          <pc:docMk/>
          <pc:sldMk cId="4105768919" sldId="271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51.297" v="691"/>
        <pc:sldMkLst>
          <pc:docMk/>
          <pc:sldMk cId="2380894099" sldId="272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49.828" v="690"/>
        <pc:sldMkLst>
          <pc:docMk/>
          <pc:sldMk cId="1928172115" sldId="273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8:42.514" v="680"/>
        <pc:sldMkLst>
          <pc:docMk/>
          <pc:sldMk cId="739790625" sldId="274"/>
        </pc:sldMkLst>
      </pc:sldChg>
      <pc:sldChg chg="addSp delSp modSp del">
        <pc:chgData name="Carissa N Weisdorf" userId="S::carissa.weisdorf@hennepin.us::fb8f6f8e-94ec-41d1-a111-e46ae641b023" providerId="AD" clId="Web-{099A92FC-D040-0F9D-8F0F-7C4322FA0885}" dt="2023-11-17T14:16:04.309" v="36"/>
        <pc:sldMkLst>
          <pc:docMk/>
          <pc:sldMk cId="1859529975" sldId="275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20:57:19.897" v="742" actId="20577"/>
        <pc:sldMkLst>
          <pc:docMk/>
          <pc:sldMk cId="1432243866" sldId="276"/>
        </pc:sldMkLst>
      </pc:sldChg>
      <pc:sldChg chg="addSp delSp modSp mod setBg">
        <pc:chgData name="Carissa N Weisdorf" userId="S::carissa.weisdorf@hennepin.us::fb8f6f8e-94ec-41d1-a111-e46ae641b023" providerId="AD" clId="Web-{099A92FC-D040-0F9D-8F0F-7C4322FA0885}" dt="2023-11-17T20:49:25.219" v="716"/>
        <pc:sldMkLst>
          <pc:docMk/>
          <pc:sldMk cId="2316721256" sldId="277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40:55.345" v="710" actId="1076"/>
        <pc:sldMkLst>
          <pc:docMk/>
          <pc:sldMk cId="462074796" sldId="278"/>
        </pc:sldMkLst>
      </pc:sldChg>
      <pc:sldChg chg="addSp delSp modSp mod setBg">
        <pc:chgData name="Carissa N Weisdorf" userId="S::carissa.weisdorf@hennepin.us::fb8f6f8e-94ec-41d1-a111-e46ae641b023" providerId="AD" clId="Web-{099A92FC-D040-0F9D-8F0F-7C4322FA0885}" dt="2023-11-17T19:39:54.906" v="693"/>
        <pc:sldMkLst>
          <pc:docMk/>
          <pc:sldMk cId="135481350" sldId="279"/>
        </pc:sldMkLst>
      </pc:sldChg>
      <pc:sldChg chg="addSp delSp modSp">
        <pc:chgData name="Carissa N Weisdorf" userId="S::carissa.weisdorf@hennepin.us::fb8f6f8e-94ec-41d1-a111-e46ae641b023" providerId="AD" clId="Web-{099A92FC-D040-0F9D-8F0F-7C4322FA0885}" dt="2023-11-17T19:39:59.344" v="695"/>
        <pc:sldMkLst>
          <pc:docMk/>
          <pc:sldMk cId="1394870607" sldId="280"/>
        </pc:sldMkLst>
      </pc:sldChg>
      <pc:sldChg chg="add del">
        <pc:chgData name="Carissa N Weisdorf" userId="S::carissa.weisdorf@hennepin.us::fb8f6f8e-94ec-41d1-a111-e46ae641b023" providerId="AD" clId="Web-{099A92FC-D040-0F9D-8F0F-7C4322FA0885}" dt="2023-11-17T14:16:06.325" v="37"/>
        <pc:sldMkLst>
          <pc:docMk/>
          <pc:sldMk cId="1005374097" sldId="281"/>
        </pc:sldMkLst>
      </pc:sldChg>
      <pc:sldChg chg="addSp delSp modSp add">
        <pc:chgData name="Carissa N Weisdorf" userId="S::carissa.weisdorf@hennepin.us::fb8f6f8e-94ec-41d1-a111-e46ae641b023" providerId="AD" clId="Web-{099A92FC-D040-0F9D-8F0F-7C4322FA0885}" dt="2023-11-17T19:39:30.359" v="686" actId="14100"/>
        <pc:sldMkLst>
          <pc:docMk/>
          <pc:sldMk cId="1919584990" sldId="281"/>
        </pc:sldMkLst>
      </pc:sldChg>
      <pc:sldChg chg="addSp delSp modSp new del mod setBg">
        <pc:chgData name="Carissa N Weisdorf" userId="S::carissa.weisdorf@hennepin.us::fb8f6f8e-94ec-41d1-a111-e46ae641b023" providerId="AD" clId="Web-{099A92FC-D040-0F9D-8F0F-7C4322FA0885}" dt="2023-11-17T14:15:31.090" v="34"/>
        <pc:sldMkLst>
          <pc:docMk/>
          <pc:sldMk cId="2056999903" sldId="281"/>
        </pc:sldMkLst>
      </pc:sldChg>
      <pc:sldChg chg="add del">
        <pc:chgData name="Carissa N Weisdorf" userId="S::carissa.weisdorf@hennepin.us::fb8f6f8e-94ec-41d1-a111-e46ae641b023" providerId="AD" clId="Web-{099A92FC-D040-0F9D-8F0F-7C4322FA0885}" dt="2023-11-17T14:16:52.045" v="40"/>
        <pc:sldMkLst>
          <pc:docMk/>
          <pc:sldMk cId="987697773" sldId="282"/>
        </pc:sldMkLst>
      </pc:sldChg>
      <pc:sldChg chg="add del">
        <pc:chgData name="Carissa N Weisdorf" userId="S::carissa.weisdorf@hennepin.us::fb8f6f8e-94ec-41d1-a111-e46ae641b023" providerId="AD" clId="Web-{099A92FC-D040-0F9D-8F0F-7C4322FA0885}" dt="2023-11-17T14:18:56.828" v="46"/>
        <pc:sldMkLst>
          <pc:docMk/>
          <pc:sldMk cId="2682318932" sldId="282"/>
        </pc:sldMkLst>
      </pc:sldChg>
      <pc:sldChg chg="addSp delSp add modNotes">
        <pc:chgData name="Carissa N Weisdorf" userId="S::carissa.weisdorf@hennepin.us::fb8f6f8e-94ec-41d1-a111-e46ae641b023" providerId="AD" clId="Web-{099A92FC-D040-0F9D-8F0F-7C4322FA0885}" dt="2023-11-17T19:39:34.390" v="687"/>
        <pc:sldMkLst>
          <pc:docMk/>
          <pc:sldMk cId="766279963" sldId="283"/>
        </pc:sldMkLst>
      </pc:sldChg>
      <pc:sldChg chg="addSp delSp modSp new mod setBg">
        <pc:chgData name="Carissa N Weisdorf" userId="S::carissa.weisdorf@hennepin.us::fb8f6f8e-94ec-41d1-a111-e46ae641b023" providerId="AD" clId="Web-{099A92FC-D040-0F9D-8F0F-7C4322FA0885}" dt="2023-11-17T19:39:57.375" v="694"/>
        <pc:sldMkLst>
          <pc:docMk/>
          <pc:sldMk cId="2456798499" sldId="284"/>
        </pc:sldMkLst>
      </pc:sldChg>
      <pc:sldMasterChg chg="addSldLayout modSldLayout">
        <pc:chgData name="Carissa N Weisdorf" userId="S::carissa.weisdorf@hennepin.us::fb8f6f8e-94ec-41d1-a111-e46ae641b023" providerId="AD" clId="Web-{099A92FC-D040-0F9D-8F0F-7C4322FA0885}" dt="2023-11-17T14:17:37.014" v="42"/>
        <pc:sldMasterMkLst>
          <pc:docMk/>
          <pc:sldMasterMk cId="764034938" sldId="2147483648"/>
        </pc:sldMasterMkLst>
        <pc:sldLayoutChg chg="add replI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48"/>
            <pc:sldLayoutMk cId="2768557946" sldId="2147483689"/>
          </pc:sldLayoutMkLst>
        </pc:sldLayoutChg>
      </pc:sldMasterChg>
      <pc:sldMasterChg chg="add addSldLayout">
        <pc:chgData name="Carissa N Weisdorf" userId="S::carissa.weisdorf@hennepin.us::fb8f6f8e-94ec-41d1-a111-e46ae641b023" providerId="AD" clId="Web-{099A92FC-D040-0F9D-8F0F-7C4322FA0885}" dt="2023-11-17T14:17:37.014" v="42"/>
        <pc:sldMasterMkLst>
          <pc:docMk/>
          <pc:sldMasterMk cId="764034938" sldId="2147483682"/>
        </pc:sldMasterMkLst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3329488903" sldId="214748367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776665142" sldId="214748367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625464240" sldId="2147483679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4148134557" sldId="214748368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732619051" sldId="214748368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226384847" sldId="214748368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387360535" sldId="2147483684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834628448" sldId="2147483685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36818281" sldId="2147483686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503141404" sldId="214748368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124461203" sldId="214748368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588243535" sldId="214748369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908797050" sldId="214748369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45779256" sldId="2147483692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035342920" sldId="214748369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795381310" sldId="2147483694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381435663" sldId="2147483695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83443427" sldId="2147483696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499986466" sldId="214748369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458316158" sldId="214748369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783373783" sldId="2147483699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04588344" sldId="214748370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838146550" sldId="214748370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007384164" sldId="2147483702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40839683" sldId="214748370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738265814" sldId="2147483704"/>
          </pc:sldLayoutMkLst>
        </pc:sldLayoutChg>
      </pc:sldMasterChg>
    </pc:docChg>
  </pc:docChgLst>
  <pc:docChgLst>
    <pc:chgData name="Carissa N Weisdorf" userId="fb8f6f8e-94ec-41d1-a111-e46ae641b023" providerId="ADAL" clId="{AFD02615-C210-4671-8B0A-AFFC4D3C720E}"/>
    <pc:docChg chg="undo redo custSel addSld delSld modSld sldOrd">
      <pc:chgData name="Carissa N Weisdorf" userId="fb8f6f8e-94ec-41d1-a111-e46ae641b023" providerId="ADAL" clId="{AFD02615-C210-4671-8B0A-AFFC4D3C720E}" dt="2023-12-14T15:33:26.367" v="1014" actId="5793"/>
      <pc:docMkLst>
        <pc:docMk/>
      </pc:docMkLst>
      <pc:sldChg chg="modNotesTx">
        <pc:chgData name="Carissa N Weisdorf" userId="fb8f6f8e-94ec-41d1-a111-e46ae641b023" providerId="ADAL" clId="{AFD02615-C210-4671-8B0A-AFFC4D3C720E}" dt="2023-12-14T15:33:26.367" v="1014" actId="5793"/>
        <pc:sldMkLst>
          <pc:docMk/>
          <pc:sldMk cId="36536110" sldId="258"/>
        </pc:sldMkLst>
      </pc:sldChg>
      <pc:sldChg chg="modSp mod modNotesTx">
        <pc:chgData name="Carissa N Weisdorf" userId="fb8f6f8e-94ec-41d1-a111-e46ae641b023" providerId="ADAL" clId="{AFD02615-C210-4671-8B0A-AFFC4D3C720E}" dt="2023-12-14T15:06:35.583" v="285" actId="6549"/>
        <pc:sldMkLst>
          <pc:docMk/>
          <pc:sldMk cId="337934957" sldId="268"/>
        </pc:sldMkLst>
      </pc:sldChg>
      <pc:sldChg chg="addSp delSp modSp mod modNotesTx">
        <pc:chgData name="Carissa N Weisdorf" userId="fb8f6f8e-94ec-41d1-a111-e46ae641b023" providerId="ADAL" clId="{AFD02615-C210-4671-8B0A-AFFC4D3C720E}" dt="2023-12-14T15:33:13.357" v="1013" actId="1076"/>
        <pc:sldMkLst>
          <pc:docMk/>
          <pc:sldMk cId="462074796" sldId="278"/>
        </pc:sldMkLst>
      </pc:sldChg>
      <pc:sldChg chg="addSp delSp modSp del mod">
        <pc:chgData name="Carissa N Weisdorf" userId="fb8f6f8e-94ec-41d1-a111-e46ae641b023" providerId="ADAL" clId="{AFD02615-C210-4671-8B0A-AFFC4D3C720E}" dt="2023-12-14T15:02:29.638" v="96" actId="2696"/>
        <pc:sldMkLst>
          <pc:docMk/>
          <pc:sldMk cId="1394870607" sldId="280"/>
        </pc:sldMkLst>
      </pc:sldChg>
      <pc:sldChg chg="del">
        <pc:chgData name="Carissa N Weisdorf" userId="fb8f6f8e-94ec-41d1-a111-e46ae641b023" providerId="ADAL" clId="{AFD02615-C210-4671-8B0A-AFFC4D3C720E}" dt="2023-12-14T14:53:21.485" v="0" actId="2696"/>
        <pc:sldMkLst>
          <pc:docMk/>
          <pc:sldMk cId="3700700654" sldId="288"/>
        </pc:sldMkLst>
      </pc:sldChg>
      <pc:sldChg chg="addSp delSp modSp mod ord">
        <pc:chgData name="Carissa N Weisdorf" userId="fb8f6f8e-94ec-41d1-a111-e46ae641b023" providerId="ADAL" clId="{AFD02615-C210-4671-8B0A-AFFC4D3C720E}" dt="2023-12-14T15:10:27.083" v="286" actId="27107"/>
        <pc:sldMkLst>
          <pc:docMk/>
          <pc:sldMk cId="1794836345" sldId="289"/>
        </pc:sldMkLst>
      </pc:sldChg>
      <pc:sldChg chg="delSp new del mod">
        <pc:chgData name="Carissa N Weisdorf" userId="fb8f6f8e-94ec-41d1-a111-e46ae641b023" providerId="ADAL" clId="{AFD02615-C210-4671-8B0A-AFFC4D3C720E}" dt="2023-12-14T15:02:38.004" v="99" actId="2696"/>
        <pc:sldMkLst>
          <pc:docMk/>
          <pc:sldMk cId="3181099015" sldId="290"/>
        </pc:sldMkLst>
      </pc:sldChg>
      <pc:sldChg chg="del">
        <pc:chgData name="Carissa N Weisdorf" userId="fb8f6f8e-94ec-41d1-a111-e46ae641b023" providerId="ADAL" clId="{AFD02615-C210-4671-8B0A-AFFC4D3C720E}" dt="2023-12-14T14:53:29.878" v="1" actId="2696"/>
        <pc:sldMkLst>
          <pc:docMk/>
          <pc:sldMk cId="3236562598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Wingdings,Sans-Serif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7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5809-CB03-7FE2-5F7D-A2EFB452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2B0E7-2F4C-A421-7971-7F7FF5CD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6632-FAB2-9DAA-63F6-77FD7A2EA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C0191-175E-082D-8EC7-B6AF5529B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5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0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365125"/>
            <a:ext cx="4954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Segoe UI Light" panose="020B0502040204020203" pitchFamily="34" charset="0"/>
              </a:rPr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193363"/>
            <a:ext cx="4954588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3/17/2025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5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nepin Coun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3/17/2025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3/17/2025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317055-FCA8-4C35-BD82-DDB9B8FBEC17}" type="datetime1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992B3D-C2B2-450A-A96E-5261C91CE8A4}" type="datetime1">
              <a:rPr lang="en-US" smtClean="0"/>
              <a:t>3/17/2025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Cur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257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8F7D9-D59E-4240-AA11-4AEC9F384084}" type="datetime1">
              <a:rPr lang="en-US" smtClean="0"/>
              <a:t>3/17/2025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B0F0C3-DBBF-41BB-9C0F-8C0E86DF377B}" type="datetime1">
              <a:rPr lang="en-US" smtClean="0"/>
              <a:t>3/17/2025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98802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55038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0DC1E3E-E3CD-4299-B00C-3DDCEDBC040A}" type="datetime1">
              <a:rPr lang="en-US" smtClean="0"/>
              <a:t>3/17/2025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5EDF3-A189-4AB1-8907-5616A1677EFE}" type="datetime1">
              <a:rPr lang="en-US" smtClean="0"/>
              <a:t>3/17/2025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2CF2B1C-D339-4B39-99A3-9C9269834B47}" type="datetime1">
              <a:rPr lang="en-US" smtClean="0"/>
              <a:t>3/17/2025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C7A03E8-5071-426F-BBFC-806F39D27713}" type="datetime1">
              <a:rPr lang="en-US" smtClean="0"/>
              <a:t>3/17/2025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D8C7E71-36C2-4ABA-AF3A-C398CA75BC22}" type="datetime1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54623B-B854-44BC-AF39-99FAFB9CA30B}" type="datetime1">
              <a:rPr lang="en-US" smtClean="0"/>
              <a:t>3/17/2025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86A9006-0F59-4A55-8631-B1034FE8F419}" type="datetime1">
              <a:rPr lang="en-US" smtClean="0"/>
              <a:t>3/17/2025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FD1F568-8353-4B90-9947-9AC553062B79}" type="datetime1">
              <a:rPr lang="en-US" smtClean="0"/>
              <a:t>3/17/2025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D85D91-1EBF-4DEB-BFAD-CC476E1CAD36}" type="datetime1">
              <a:rPr lang="en-US" smtClean="0"/>
              <a:t>3/17/2025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C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197456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C73B70-75CD-4A1E-8BB0-439AE3CA22C7}" type="datetime1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152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807C767-903A-414C-ACF4-866DEBBEE1E1}" type="datetime1">
              <a:rPr lang="en-US" smtClean="0"/>
              <a:t>3/17/2025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E6CB594-587B-408F-8498-0FDC16E47627}" type="datetime1">
              <a:rPr lang="en-US" smtClean="0"/>
              <a:t>3/17/2025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47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3/17/2025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9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3/17/2025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424132-0D87-4B5A-8206-DC4B07EFCF8E}" type="datetime1">
              <a:rPr lang="en-US" smtClean="0"/>
              <a:t>3/17/2025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179B642-FB32-464E-84E0-8E962A8B9AE8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0E2CEB8-D2BA-4C32-903D-15433C36A806}" type="datetime1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6E13299-6D33-4D12-8497-96A5ACDC5113}" type="datetime1">
              <a:rPr lang="en-US" smtClean="0"/>
              <a:t>3/17/2025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609618E-8EB9-4784-B49E-CD9F36CA76B6}" type="datetime1">
              <a:rPr lang="en-US" smtClean="0"/>
              <a:t>3/17/2025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8800"/>
            <a:ext cx="4954997" cy="677733"/>
          </a:xfrm>
        </p:spPr>
        <p:txBody>
          <a:bodyPr>
            <a:normAutofit/>
          </a:bodyPr>
          <a:lstStyle>
            <a:lvl1pPr>
              <a:defRPr sz="3000" b="0" i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98803" y="1828800"/>
            <a:ext cx="4954997" cy="677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" charset="0"/>
                <a:cs typeface="Myriad Pro" charset="0"/>
              </a:rPr>
              <a:t>Click to edit Master title style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7" y="5968181"/>
            <a:ext cx="429317" cy="545742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838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199" y="6193363"/>
            <a:ext cx="8509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Myriad Pro" charset="0"/>
                <a:ea typeface="Myriad Pro" charset="0"/>
                <a:cs typeface="Myriad Pro" charset="0"/>
              </a:rPr>
              <a:t>Hennepin County</a:t>
            </a:r>
          </a:p>
          <a:p>
            <a:r>
              <a:rPr lang="en-US" sz="1100">
                <a:latin typeface="Myriad Pro Light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70" r:id="rId4"/>
    <p:sldLayoutId id="2147483673" r:id="rId5"/>
    <p:sldLayoutId id="2147483659" r:id="rId6"/>
    <p:sldLayoutId id="2147483655" r:id="rId7"/>
    <p:sldLayoutId id="2147483660" r:id="rId8"/>
    <p:sldLayoutId id="2147483661" r:id="rId9"/>
    <p:sldLayoutId id="2147483669" r:id="rId10"/>
    <p:sldLayoutId id="2147483666" r:id="rId11"/>
    <p:sldLayoutId id="2147483664" r:id="rId12"/>
    <p:sldLayoutId id="2147483671" r:id="rId13"/>
    <p:sldLayoutId id="2147483662" r:id="rId14"/>
    <p:sldLayoutId id="2147483672" r:id="rId15"/>
    <p:sldLayoutId id="2147483674" r:id="rId16"/>
    <p:sldLayoutId id="2147483675" r:id="rId17"/>
    <p:sldLayoutId id="2147483663" r:id="rId18"/>
    <p:sldLayoutId id="2147483667" r:id="rId19"/>
    <p:sldLayoutId id="2147483668" r:id="rId20"/>
    <p:sldLayoutId id="2147483665" r:id="rId21"/>
    <p:sldLayoutId id="2147483676" r:id="rId22"/>
    <p:sldLayoutId id="2147483689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3/17/2025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0" r:id="rId4"/>
    <p:sldLayoutId id="2147483686" r:id="rId5"/>
    <p:sldLayoutId id="2147483687" r:id="rId6"/>
    <p:sldLayoutId id="2147483688" r:id="rId7"/>
    <p:sldLayoutId id="2147483677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681" r:id="rId20"/>
    <p:sldLayoutId id="2147483701" r:id="rId21"/>
    <p:sldLayoutId id="2147483702" r:id="rId22"/>
    <p:sldLayoutId id="2147483679" r:id="rId23"/>
    <p:sldLayoutId id="2147483678" r:id="rId24"/>
    <p:sldLayoutId id="2147483703" r:id="rId25"/>
    <p:sldLayoutId id="2147483704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Wlanguag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hivcouncil.org/where-to-find-services.html" TargetMode="External"/><Relationship Id="rId2" Type="http://schemas.openxmlformats.org/officeDocument/2006/relationships/hyperlink" Target="https://www.hennepin.us/ryan-white#get-hel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5680" y="5181600"/>
            <a:ext cx="502920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rgbClr val="0058A4"/>
                </a:solidFill>
                <a:latin typeface="Segoe UI Light"/>
                <a:cs typeface="Segoe UI Light"/>
              </a:rPr>
              <a:t>Ryan White Program</a:t>
            </a:r>
            <a:endParaRPr lang="en-US" sz="3000">
              <a:solidFill>
                <a:srgbClr val="0058A4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5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A1622-CA54-A75F-7306-5F48F925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8F013F-EF98-35E0-E982-3C445F46F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8722C-39EB-7794-9A9A-08E6FD64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annual review process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CE027E-C2DD-30F1-C505-FF0127116C3E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D0A0B-9AC5-A6F9-9E44-DDBF33173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37" y="945932"/>
            <a:ext cx="7749575" cy="49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3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4AC7-30BF-98A6-9866-AFF31A39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Universal Standards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CBB0-5D13-6074-4BCD-F9C6312997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1235" y="1025979"/>
            <a:ext cx="4954997" cy="52534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Client Rights</a:t>
            </a:r>
          </a:p>
          <a:p>
            <a:r>
              <a:rPr lang="en-US" dirty="0">
                <a:latin typeface="Segoe UI"/>
                <a:cs typeface="Segoe UI"/>
              </a:rPr>
              <a:t>Eligibility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Subrecipient Qualifications</a:t>
            </a:r>
          </a:p>
          <a:p>
            <a:r>
              <a:rPr lang="en-US" dirty="0">
                <a:latin typeface="Segoe UI"/>
                <a:cs typeface="Segoe UI"/>
              </a:rPr>
              <a:t>Administration</a:t>
            </a:r>
          </a:p>
          <a:p>
            <a:r>
              <a:rPr lang="en-US" dirty="0">
                <a:latin typeface="Segoe UI"/>
                <a:cs typeface="Segoe UI"/>
              </a:rPr>
              <a:t>Linkage &amp; Retention</a:t>
            </a:r>
          </a:p>
          <a:p>
            <a:r>
              <a:rPr lang="en-US" dirty="0">
                <a:latin typeface="Segoe UI"/>
                <a:cs typeface="Segoe UI"/>
              </a:rPr>
              <a:t>Quality Management</a:t>
            </a:r>
          </a:p>
          <a:p>
            <a:r>
              <a:rPr lang="en-US" dirty="0">
                <a:latin typeface="Segoe UI"/>
                <a:cs typeface="Segoe UI"/>
              </a:rPr>
              <a:t>Cultural Responsiveness</a:t>
            </a:r>
          </a:p>
        </p:txBody>
      </p:sp>
      <p:pic>
        <p:nvPicPr>
          <p:cNvPr id="9" name="Picture Placeholder 8" descr="Checklist with solid fill">
            <a:extLst>
              <a:ext uri="{FF2B5EF4-FFF2-40B4-BE49-F238E27FC236}">
                <a16:creationId xmlns:a16="http://schemas.microsoft.com/office/drawing/2014/main" id="{56D56B52-7020-0F19-2F15-E80A7A4FE7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59" r="6759"/>
          <a:stretch/>
        </p:blipFill>
        <p:spPr>
          <a:xfrm>
            <a:off x="2191233" y="1861594"/>
            <a:ext cx="2255938" cy="2613950"/>
          </a:xfr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781FF5-FEC8-1FF7-22C4-A18BAF6E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17758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D613-47DA-7720-CC1D-87BC5218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Rights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8719D-3B82-992C-A41A-5FA91F8792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295547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Access to services</a:t>
            </a:r>
          </a:p>
          <a:p>
            <a:pPr>
              <a:spcAft>
                <a:spcPts val="0"/>
              </a:spcAft>
            </a:pPr>
            <a:r>
              <a:rPr lang="en-US" dirty="0"/>
              <a:t>No discrimination</a:t>
            </a:r>
          </a:p>
          <a:p>
            <a:pPr>
              <a:spcAft>
                <a:spcPts val="0"/>
              </a:spcAft>
            </a:pPr>
            <a:r>
              <a:rPr lang="en-US" dirty="0"/>
              <a:t>Inform client of policies and rights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Confidentiality and HIPAA</a:t>
            </a:r>
          </a:p>
          <a:p>
            <a:pPr>
              <a:spcAft>
                <a:spcPts val="0"/>
              </a:spcAft>
            </a:pPr>
            <a:r>
              <a:rPr lang="en-US" dirty="0"/>
              <a:t>Get consent</a:t>
            </a:r>
          </a:p>
        </p:txBody>
      </p:sp>
      <p:pic>
        <p:nvPicPr>
          <p:cNvPr id="5" name="Picture 4" descr="Hand placing stars">
            <a:extLst>
              <a:ext uri="{FF2B5EF4-FFF2-40B4-BE49-F238E27FC236}">
                <a16:creationId xmlns:a16="http://schemas.microsoft.com/office/drawing/2014/main" id="{63943E1E-A124-8EC6-34A3-0CFFB83C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1957309"/>
            <a:ext cx="4436533" cy="295547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B922681-183B-906A-0FAC-2B6C64826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92416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495B4C-BF20-3850-24F6-A4A2168B20A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455611" y="1654772"/>
            <a:ext cx="5292152" cy="33743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CCD0C-FA9E-FED1-1D19-5AF760E6DE00}"/>
              </a:ext>
            </a:extLst>
          </p:cNvPr>
          <p:cNvSpPr txBox="1"/>
          <p:nvPr/>
        </p:nvSpPr>
        <p:spPr>
          <a:xfrm>
            <a:off x="501267" y="6138232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1754C-5A5A-8F20-3F3C-8E9433FB5627}"/>
              </a:ext>
            </a:extLst>
          </p:cNvPr>
          <p:cNvSpPr txBox="1"/>
          <p:nvPr/>
        </p:nvSpPr>
        <p:spPr>
          <a:xfrm>
            <a:off x="788899" y="515195"/>
            <a:ext cx="851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Eligibility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50EB9-41ED-60E0-5C49-DEA73D72C70C}"/>
              </a:ext>
            </a:extLst>
          </p:cNvPr>
          <p:cNvSpPr txBox="1">
            <a:spLocks/>
          </p:cNvSpPr>
          <p:nvPr/>
        </p:nvSpPr>
        <p:spPr>
          <a:xfrm>
            <a:off x="584232" y="1537813"/>
            <a:ext cx="5871379" cy="43472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MN DHS determines eligibility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Providers support clients by 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Completing new applications and annual renewals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Submitting changes in income, household size, residency, or health insurance status to Ryan White eligibility specialists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Complete the Ryan White Program Application online for new clients, renewal, information change, and to attach documents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A fillable form to print and return by mail is also available</a:t>
            </a:r>
          </a:p>
        </p:txBody>
      </p:sp>
    </p:spTree>
    <p:extLst>
      <p:ext uri="{BB962C8B-B14F-4D97-AF65-F5344CB8AC3E}">
        <p14:creationId xmlns:p14="http://schemas.microsoft.com/office/powerpoint/2010/main" val="46207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FC30-B41E-3C09-EB51-A897DF84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3486EE-766D-89ED-532C-22FBBC6BDB9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158621" y="1217226"/>
            <a:ext cx="3135229" cy="3776663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4D9E0-2376-A707-4D3A-F34B6CD2C55C}"/>
              </a:ext>
            </a:extLst>
          </p:cNvPr>
          <p:cNvSpPr/>
          <p:nvPr/>
        </p:nvSpPr>
        <p:spPr>
          <a:xfrm>
            <a:off x="8261405" y="3263016"/>
            <a:ext cx="2854519" cy="33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50FE6-293D-AEC6-E29B-B4F6494199B2}"/>
              </a:ext>
            </a:extLst>
          </p:cNvPr>
          <p:cNvSpPr txBox="1"/>
          <p:nvPr/>
        </p:nvSpPr>
        <p:spPr>
          <a:xfrm>
            <a:off x="838200" y="1630094"/>
            <a:ext cx="7111480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Have a documented policy 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Verify client’s Ryan White eligibility via the “At a Glance” screen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Screen for duplication of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Ensure Ryan White is payer of last resort 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This is prior to initiating services and periodically as services continue</a:t>
            </a:r>
          </a:p>
          <a:p>
            <a:endParaRPr lang="en-US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Support clients in completing new applications and annual renewals, and submitting changes in income, household size, residency, or health insurance status to Ryan White eligibility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6A77E-C96F-9012-E2F0-D89772E67C23}"/>
              </a:ext>
            </a:extLst>
          </p:cNvPr>
          <p:cNvSpPr txBox="1"/>
          <p:nvPr/>
        </p:nvSpPr>
        <p:spPr>
          <a:xfrm>
            <a:off x="446183" y="6000521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83622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Record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5673436" cy="3777167"/>
          </a:xfrm>
        </p:spPr>
        <p:txBody>
          <a:bodyPr/>
          <a:lstStyle/>
          <a:p>
            <a:r>
              <a:rPr lang="en-US"/>
              <a:t>Separate file for each client </a:t>
            </a:r>
          </a:p>
          <a:p>
            <a:r>
              <a:rPr lang="en-US"/>
              <a:t>Files are in a secure place</a:t>
            </a:r>
          </a:p>
          <a:p>
            <a:r>
              <a:rPr lang="en-US"/>
              <a:t>Electronic/computer files must be password protected &amp; backed up</a:t>
            </a:r>
          </a:p>
        </p:txBody>
      </p:sp>
      <p:pic>
        <p:nvPicPr>
          <p:cNvPr id="4098" name="Picture 2" descr="Image result for secure bac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52" y="3326920"/>
            <a:ext cx="4270767" cy="28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ocked file cabin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14796"/>
          <a:stretch/>
        </p:blipFill>
        <p:spPr bwMode="auto">
          <a:xfrm>
            <a:off x="7495309" y="576262"/>
            <a:ext cx="275705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4DF3360-0593-3E67-8ECC-0B8E12945B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2817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99655" y="1242292"/>
            <a:ext cx="6546273" cy="4807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HIV/AIDS knowledgeable</a:t>
            </a:r>
          </a:p>
          <a:p>
            <a:r>
              <a:rPr lang="en-US"/>
              <a:t>Necessary skills and competence</a:t>
            </a:r>
          </a:p>
          <a:p>
            <a:r>
              <a:rPr lang="en-US"/>
              <a:t>Ryan White orientation</a:t>
            </a:r>
          </a:p>
          <a:p>
            <a:r>
              <a:rPr lang="en-US">
                <a:latin typeface="Segoe UI"/>
                <a:cs typeface="Segoe UI"/>
              </a:rPr>
              <a:t>Continued learning and professional development</a:t>
            </a:r>
          </a:p>
          <a:p>
            <a:r>
              <a:rPr lang="en-US">
                <a:latin typeface="Segoe UI"/>
                <a:cs typeface="Segoe UI"/>
              </a:rPr>
              <a:t>Necessary licensure and certificates</a:t>
            </a:r>
          </a:p>
          <a:p>
            <a:r>
              <a:rPr lang="en-US"/>
              <a:t>Supervision</a:t>
            </a:r>
          </a:p>
        </p:txBody>
      </p:sp>
      <p:pic>
        <p:nvPicPr>
          <p:cNvPr id="5122" name="Picture 2" descr="Image result for personn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/>
          <a:stretch/>
        </p:blipFill>
        <p:spPr bwMode="auto">
          <a:xfrm>
            <a:off x="6354618" y="1021482"/>
            <a:ext cx="5616463" cy="45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3D0703-F2EA-9648-A960-9FFBDD081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8089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Client viral load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080655"/>
            <a:ext cx="10936183" cy="284985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dirty="0">
                <a:latin typeface="Segoe UI"/>
                <a:cs typeface="Segoe UI"/>
              </a:rPr>
              <a:t>CAREWare Form 1 is used when viral load data is missing. The CAREWare admin team will reach out to providers who need to complete it for clients.</a:t>
            </a:r>
          </a:p>
          <a:p>
            <a:r>
              <a:rPr lang="en-US" dirty="0">
                <a:latin typeface="Segoe UI"/>
                <a:cs typeface="Segoe UI"/>
              </a:rPr>
              <a:t>Has the client had a lab value in the last 12 months?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If yes – Confirm lab value is in CAREWare</a:t>
            </a:r>
          </a:p>
          <a:p>
            <a:r>
              <a:rPr lang="en-US" dirty="0">
                <a:latin typeface="Segoe UI"/>
                <a:cs typeface="Segoe UI"/>
              </a:rPr>
              <a:t>If no – If lab value is within the last two months, no data is needed. If lab value is more than two months old, input data into Form 1. </a:t>
            </a:r>
          </a:p>
          <a:p>
            <a:r>
              <a:rPr lang="en-US" dirty="0">
                <a:latin typeface="Segoe UI"/>
                <a:cs typeface="Segoe UI"/>
              </a:rPr>
              <a:t>If no lab value in the last 12 months refer to HIV medical care and confirm linkage. Follow-up with client or medical office.</a:t>
            </a:r>
          </a:p>
          <a:p>
            <a:endParaRPr lang="en-US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2369B-7E10-4861-D209-BDB1E0492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15" y="3816977"/>
            <a:ext cx="7230534" cy="215555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1EACD1-C00C-DCB5-DB9A-A58527137C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410576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2F0D-0BC9-E11A-DAF5-E280A776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Quality Management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40199-948D-4BFC-DDC2-FDA97B718B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83245" cy="38739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Quality improvement to ensure health outcomes for Ryan White clients are continuously </a:t>
            </a:r>
            <a:r>
              <a:rPr lang="en-US">
                <a:latin typeface="Segoe UI"/>
                <a:cs typeface="Segoe UI"/>
              </a:rPr>
              <a:t>improving</a:t>
            </a:r>
          </a:p>
          <a:p>
            <a:r>
              <a:rPr lang="en-US">
                <a:latin typeface="Segoe UI"/>
                <a:cs typeface="Segoe UI"/>
              </a:rPr>
              <a:t>Seek client input on programming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02B3355-5B55-40A0-1E63-CC992538F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D60A8-1087-5ADD-68D9-CE700411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638" y="1833429"/>
            <a:ext cx="4521200" cy="25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4529-5B51-EAEE-D28E-647797A9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latin typeface="+mj-lt"/>
                <a:ea typeface="+mj-ea"/>
                <a:cs typeface="+mj-cs"/>
              </a:rPr>
              <a:t>Cultural Responsiveness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6D9A2-349F-59C4-8EB7-A044EBA5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1128826"/>
            <a:ext cx="3343332" cy="445777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E4F48B-2257-B456-AFE8-A0C76BE2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1128824"/>
            <a:ext cx="3343333" cy="4457777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B182C2-9AC9-A9EB-E2E6-D5A0045381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50890" y="2533476"/>
            <a:ext cx="32402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Segoe UI"/>
                <a:ea typeface="+mn-ea"/>
                <a:cs typeface="Segoe UI"/>
              </a:rPr>
              <a:t>Provide a welcoming environment that is culturally inclusive and respectful of the client populations being served </a:t>
            </a:r>
            <a:endParaRPr lang="en-US" sz="2000">
              <a:latin typeface="+mn-lt"/>
              <a:ea typeface="+mn-ea"/>
              <a:cs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F4094B-8DC0-6575-B79D-3F37AD0F5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3548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Light"/>
                <a:cs typeface="Segoe UI Light"/>
              </a:rPr>
              <a:t>Service standards overview</a:t>
            </a:r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698C7C6-F31A-87E5-B430-5430A291F2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0579" b="31203"/>
          <a:stretch/>
        </p:blipFill>
        <p:spPr>
          <a:xfrm>
            <a:off x="0" y="0"/>
            <a:ext cx="12192000" cy="4547146"/>
          </a:xfr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A18098-E4EF-5849-652E-CEE54C1666C0}"/>
              </a:ext>
            </a:extLst>
          </p:cNvPr>
          <p:cNvSpPr>
            <a:spLocks noGrp="1"/>
          </p:cNvSpPr>
          <p:nvPr/>
        </p:nvSpPr>
        <p:spPr>
          <a:xfrm>
            <a:off x="838200" y="6291608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2137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2675-48B3-0F86-5377-1B4373B3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Responsiveness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chatting at table">
            <a:extLst>
              <a:ext uri="{FF2B5EF4-FFF2-40B4-BE49-F238E27FC236}">
                <a16:creationId xmlns:a16="http://schemas.microsoft.com/office/drawing/2014/main" id="{E0748451-F05B-0AE8-4B1A-91D586CC1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r="5124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89131-24DA-2425-42B6-E4F25F334A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57715" y="2990818"/>
            <a:ext cx="4195673" cy="2232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Collect and analyze client demographic data to identify disparities and develop strategies to eliminate disparities, as well as to support continuous improvement around cultural responsiveness.</a:t>
            </a:r>
            <a:endParaRPr lang="en-US" dirty="0">
              <a:solidFill>
                <a:schemeClr val="tx1">
                  <a:alpha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7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3074D4-5D81-4A7D-2362-D1D4B86A49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779" y="2077376"/>
            <a:ext cx="4954997" cy="2819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Segoe UI"/>
                <a:cs typeface="Segoe UI"/>
              </a:rPr>
              <a:t>Encourage the employment of program staff who are able to serve the client population in a culturally responsive way. 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9B208-3960-DA33-B1DD-970B71F4842D}"/>
              </a:ext>
            </a:extLst>
          </p:cNvPr>
          <p:cNvSpPr txBox="1"/>
          <p:nvPr/>
        </p:nvSpPr>
        <p:spPr>
          <a:xfrm>
            <a:off x="720047" y="1388457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Staff qualifications </a:t>
            </a:r>
            <a:endParaRPr lang="en-US" sz="3200" dirty="0"/>
          </a:p>
        </p:txBody>
      </p:sp>
      <p:pic>
        <p:nvPicPr>
          <p:cNvPr id="11" name="Picture 10" descr="Assorted school supplies">
            <a:extLst>
              <a:ext uri="{FF2B5EF4-FFF2-40B4-BE49-F238E27FC236}">
                <a16:creationId xmlns:a16="http://schemas.microsoft.com/office/drawing/2014/main" id="{96C53A08-684C-B672-2FCB-6A359CAC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6" r="13234" b="-2"/>
          <a:stretch/>
        </p:blipFill>
        <p:spPr>
          <a:xfrm>
            <a:off x="6084455" y="1"/>
            <a:ext cx="610282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8E2BE9-7D05-88B7-1C44-3D19EEF6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44" y="2484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Cultural Responsiveness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67CBD-5CF8-B001-E3CB-E38A2549F59A}"/>
              </a:ext>
            </a:extLst>
          </p:cNvPr>
          <p:cNvSpPr txBox="1"/>
          <p:nvPr/>
        </p:nvSpPr>
        <p:spPr>
          <a:xfrm>
            <a:off x="6298848" y="1338774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Staff training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DA7CB79-2DFA-FD3C-D436-A696F94757D2}"/>
              </a:ext>
            </a:extLst>
          </p:cNvPr>
          <p:cNvSpPr txBox="1">
            <a:spLocks/>
          </p:cNvSpPr>
          <p:nvPr/>
        </p:nvSpPr>
        <p:spPr>
          <a:xfrm>
            <a:off x="6298848" y="1783658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on culturally responsive practices done at your organization</a:t>
            </a:r>
            <a:endParaRPr lang="en-US" dirty="0">
              <a:solidFill>
                <a:schemeClr val="bg2"/>
              </a:solidFill>
              <a:latin typeface="Segoe UI"/>
              <a:ea typeface="+mn-ea"/>
              <a:cs typeface="Segoe U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arranged by Hennepin County and DHS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Engaging African-born Communities in Sexual Health Education and Communication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Provider Connections meetings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7EBDF18-7663-D63F-73E2-1EEB12D63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79483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using sign language">
            <a:extLst>
              <a:ext uri="{FF2B5EF4-FFF2-40B4-BE49-F238E27FC236}">
                <a16:creationId xmlns:a16="http://schemas.microsoft.com/office/drawing/2014/main" id="{2047477F-A674-49BE-DB64-BDBB09E94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1" r="-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6461F-CBE5-2ED3-C356-C1EBCC62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latin typeface="+mj-lt"/>
                <a:ea typeface="+mj-ea"/>
                <a:cs typeface="+mj-cs"/>
              </a:rPr>
              <a:t>Translation and interpretation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A1FB2-0F3C-2CF7-1C05-FE43DBD4D1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No-charge for Ryan White clients who need it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Policy and procedure at </a:t>
            </a:r>
            <a:r>
              <a:rPr lang="en-US" sz="1800" dirty="0">
                <a:latin typeface="+mn-lt"/>
                <a:ea typeface="+mn-ea"/>
                <a:cs typeface="+mn-cs"/>
                <a:hlinkClick r:id="rId3"/>
              </a:rPr>
              <a:t>https://bit.ly/RWlanguage</a:t>
            </a:r>
            <a:r>
              <a:rPr lang="en-US" sz="1800" dirty="0">
                <a:latin typeface="+mn-lt"/>
                <a:ea typeface="+mn-ea"/>
                <a:cs typeface="+mn-cs"/>
              </a:rPr>
              <a:t>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Telephone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In-person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American Sign Language (ASL)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Materials translation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C0A2040-4C65-E59D-E34F-4AC61C26A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4567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9A7A-445A-42EC-D22A-83FEE105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Annual site visits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8748B-7810-E8FA-6A71-1ED02A0C28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199" y="1690688"/>
            <a:ext cx="10515600" cy="43664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Segoe UI"/>
                <a:cs typeface="Segoe UI Light"/>
              </a:rPr>
              <a:t>Measure compliance with fiscal and programming requirements</a:t>
            </a:r>
          </a:p>
          <a:p>
            <a:r>
              <a:rPr lang="en-US" sz="2000" dirty="0">
                <a:latin typeface="Segoe UI"/>
                <a:cs typeface="Segoe UI"/>
              </a:rPr>
              <a:t>Financial review</a:t>
            </a:r>
          </a:p>
          <a:p>
            <a:r>
              <a:rPr lang="en-US" sz="2000" dirty="0">
                <a:latin typeface="Segoe UI"/>
                <a:cs typeface="Segoe UI"/>
              </a:rPr>
              <a:t>Client file review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Reviewed for compliance with Universal Standards and service-specific standards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Number of charts is based on a formula – maximum of 75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Assessment checklist is provided in advance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Interview between contract manager, Hennepin County Ryan White team, and key staff</a:t>
            </a:r>
          </a:p>
          <a:p>
            <a:r>
              <a:rPr lang="en-US" sz="2000" dirty="0">
                <a:latin typeface="Segoe UI"/>
                <a:cs typeface="Segoe UI"/>
              </a:rPr>
              <a:t>Corrective Action Plan may be required for any site visit findings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7A568-13B5-009F-95D4-37E3DA38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3793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01A8-6261-A861-624B-99202186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18" y="365125"/>
            <a:ext cx="11012053" cy="1360198"/>
          </a:xfrm>
        </p:spPr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Performance measures = Expected outcomes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4CCB4-1AF9-B65F-9868-0F457CF606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3116" y="1948494"/>
            <a:ext cx="10515600" cy="3777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Outlined in contracts</a:t>
            </a:r>
          </a:p>
          <a:p>
            <a:r>
              <a:rPr lang="en-US">
                <a:latin typeface="Segoe UI"/>
                <a:cs typeface="Segoe UI"/>
              </a:rPr>
              <a:t>Includes effectiveness and efficiency measures</a:t>
            </a:r>
            <a:endParaRPr lang="en-US" dirty="0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Reported in quarterly reports and annual site visits</a:t>
            </a: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73B1283-DC77-3825-797A-C4A62D7F2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3" name="Graphic 2" descr="Award ribbon with star">
            <a:extLst>
              <a:ext uri="{FF2B5EF4-FFF2-40B4-BE49-F238E27FC236}">
                <a16:creationId xmlns:a16="http://schemas.microsoft.com/office/drawing/2014/main" id="{BB90DDF8-B6B8-31B9-19D9-C6269FFC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1714" y="3586238"/>
            <a:ext cx="2866572" cy="28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3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DD847-9B33-19B4-4158-CCD113FF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Segoe UI Light"/>
                <a:ea typeface="+mj-ea"/>
                <a:cs typeface="Segoe UI Light"/>
              </a:rPr>
              <a:t>Ryan White system of care fact sheet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C4CD18F-4BE3-0403-73C2-1EDC678C72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ea typeface="+mn-ea"/>
                <a:cs typeface="Calibri"/>
              </a:rPr>
              <a:t>Updated by Hennepin County Ryan White Program 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ea typeface="+mn-ea"/>
                <a:cs typeface="Calibri"/>
              </a:rPr>
              <a:t>Available at: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ea typeface="+mn-ea"/>
                <a:cs typeface="Calibri"/>
                <a:hlinkClick r:id="rId2"/>
              </a:rPr>
              <a:t>https://www.hennepin.us/ryan-white#get-help</a:t>
            </a:r>
            <a:r>
              <a:rPr lang="en-US" sz="1600" dirty="0">
                <a:latin typeface="Segoe UI"/>
                <a:ea typeface="+mn-ea"/>
                <a:cs typeface="Calibri"/>
              </a:rPr>
              <a:t> 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ea typeface="+mn-ea"/>
                <a:cs typeface="Segoe UI"/>
                <a:hlinkClick r:id="rId3"/>
              </a:rPr>
              <a:t>https://www.mnhivcouncil.org/where-to-find-services.html</a:t>
            </a:r>
            <a:r>
              <a:rPr lang="en-US" sz="1600" dirty="0">
                <a:latin typeface="Segoe UI"/>
                <a:ea typeface="+mn-ea"/>
                <a:cs typeface="Segoe UI"/>
              </a:rPr>
              <a:t> </a:t>
            </a:r>
            <a:endParaRPr lang="en-US" sz="1600" dirty="0">
              <a:latin typeface="Segoe UI"/>
              <a:ea typeface="+mn-ea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1FAB633-47DE-512B-C83B-2D7F14141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031" y="1197287"/>
            <a:ext cx="3740401" cy="4495318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7954B3-5155-26F4-B8E0-58879C496402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3634037" cy="50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1672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id="{1BCCA5E7-0C08-A8FD-D42A-B6D767A9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57" y="1583242"/>
            <a:ext cx="421014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Purpose of service standards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96000" cy="377716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Segoe UI"/>
                <a:cs typeface="Segoe UI"/>
              </a:rPr>
              <a:t>Quality care</a:t>
            </a:r>
            <a:endParaRPr lang="en-US" sz="2200"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Improve health outcomes</a:t>
            </a:r>
          </a:p>
          <a:p>
            <a:r>
              <a:rPr lang="en-US">
                <a:latin typeface="Segoe UI"/>
                <a:cs typeface="Segoe UI"/>
              </a:rPr>
              <a:t>Compliance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Ensure funded services are consistent with</a:t>
            </a:r>
            <a:endParaRPr lang="en-US"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Public health guidelines on HIV treatment</a:t>
            </a:r>
          </a:p>
          <a:p>
            <a:pPr lvl="1"/>
            <a:r>
              <a:rPr lang="en-US">
                <a:latin typeface="Segoe UI"/>
                <a:cs typeface="Segoe UI"/>
              </a:rPr>
              <a:t>Client needs</a:t>
            </a:r>
          </a:p>
          <a:p>
            <a:pPr lvl="1"/>
            <a:r>
              <a:rPr lang="en-US">
                <a:latin typeface="Segoe UI"/>
                <a:cs typeface="Segoe UI"/>
              </a:rPr>
              <a:t>Guidelines for improvement in access and quality of HIV services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942BCB-508D-C7AE-AA0B-A85D574B4C35}"/>
              </a:ext>
            </a:extLst>
          </p:cNvPr>
          <p:cNvSpPr>
            <a:spLocks noGrp="1"/>
          </p:cNvSpPr>
          <p:nvPr/>
        </p:nvSpPr>
        <p:spPr>
          <a:xfrm>
            <a:off x="838200" y="6141517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53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3FD2-53AF-A00E-1FC3-5FD4EF73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9512"/>
            <a:ext cx="10515600" cy="1325563"/>
          </a:xfrm>
        </p:spPr>
        <p:txBody>
          <a:bodyPr/>
          <a:lstStyle/>
          <a:p>
            <a:r>
              <a:rPr lang="en-US"/>
              <a:t>Goals of service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F4AE-5309-EFD4-25C3-6A2DB336E2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799" y="1502697"/>
            <a:ext cx="10515600" cy="4255454"/>
          </a:xfrm>
        </p:spPr>
        <p:txBody>
          <a:bodyPr>
            <a:normAutofit/>
          </a:bodyPr>
          <a:lstStyle/>
          <a:p>
            <a:r>
              <a:rPr lang="en-US" sz="2200" dirty="0"/>
              <a:t>Encourage continuous improvement</a:t>
            </a:r>
          </a:p>
          <a:p>
            <a:r>
              <a:rPr lang="en-US" sz="2200" dirty="0"/>
              <a:t>Protect client rights and privacy</a:t>
            </a:r>
          </a:p>
          <a:p>
            <a:r>
              <a:rPr lang="en-US" sz="2200" dirty="0"/>
              <a:t>Ensure accessibility to services</a:t>
            </a:r>
          </a:p>
          <a:p>
            <a:r>
              <a:rPr lang="en-US" sz="2200" dirty="0"/>
              <a:t>Ensure services are culturally appropriate</a:t>
            </a:r>
          </a:p>
          <a:p>
            <a:r>
              <a:rPr lang="en-US" sz="2200" dirty="0"/>
              <a:t>Means for client feedback or complaint</a:t>
            </a:r>
          </a:p>
          <a:p>
            <a:r>
              <a:rPr lang="en-US" sz="2200" dirty="0"/>
              <a:t>Ensure transparency</a:t>
            </a:r>
          </a:p>
          <a:p>
            <a:r>
              <a:rPr lang="en-US" sz="2200" dirty="0"/>
              <a:t>Reduce barriers to care</a:t>
            </a:r>
          </a:p>
        </p:txBody>
      </p:sp>
      <p:pic>
        <p:nvPicPr>
          <p:cNvPr id="6" name="Picture 5" descr="Doctor smiling">
            <a:extLst>
              <a:ext uri="{FF2B5EF4-FFF2-40B4-BE49-F238E27FC236}">
                <a16:creationId xmlns:a16="http://schemas.microsoft.com/office/drawing/2014/main" id="{6BF58EFC-E544-0A85-0923-7428CEB7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75" y="1818527"/>
            <a:ext cx="4549524" cy="3032722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6BF761A-CD6E-DBF2-EC4D-A2B720BB0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8443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FDE3A2-A526-4E39-F70D-C0B3DF0756F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745" y="2096629"/>
            <a:ext cx="8980055" cy="26690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6AE12-CDFE-42FE-5F58-A8651FD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MN HIV Council website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91AA8-E3B8-35F1-FCD7-1E5A6C28147F}"/>
              </a:ext>
            </a:extLst>
          </p:cNvPr>
          <p:cNvSpPr txBox="1"/>
          <p:nvPr/>
        </p:nvSpPr>
        <p:spPr>
          <a:xfrm>
            <a:off x="4578047" y="5189119"/>
            <a:ext cx="303590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300" b="1">
                <a:latin typeface="Segoe UI Light"/>
                <a:cs typeface="Segoe UI Light"/>
              </a:rPr>
              <a:t>www.mnhivcouncil.org</a:t>
            </a:r>
            <a:endParaRPr lang="en-US" b="1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E43CB5D-7CCC-BBCF-2AE3-0D7DF31A7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60744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A9D51-595E-2D59-C333-5432C2B6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Example: Substance Abuse Outpatient 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 Standard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656D5EB-1AA8-F954-BEB4-F0B3860A54B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07933" y="1142567"/>
            <a:ext cx="7347537" cy="457384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E0ECB42-A0A7-3CF0-554E-B6694327A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28319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Service-specific standards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4213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endParaRPr lang="en-US" sz="160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600"/>
              <a:t>Early Intervention Services</a:t>
            </a:r>
          </a:p>
          <a:p>
            <a:pPr>
              <a:spcAft>
                <a:spcPts val="0"/>
              </a:spcAft>
            </a:pPr>
            <a:r>
              <a:rPr lang="en-US" sz="1600"/>
              <a:t>Emergency Financial Assistance</a:t>
            </a:r>
          </a:p>
          <a:p>
            <a:pPr>
              <a:spcAft>
                <a:spcPts val="0"/>
              </a:spcAft>
            </a:pPr>
            <a:r>
              <a:rPr lang="en-US" sz="1600"/>
              <a:t>Food Bank/Home-delivered Meals</a:t>
            </a:r>
          </a:p>
          <a:p>
            <a:pPr>
              <a:spcAft>
                <a:spcPts val="0"/>
              </a:spcAft>
            </a:pPr>
            <a:r>
              <a:rPr lang="en-US" sz="1600"/>
              <a:t>Health Education/Risk Reduction</a:t>
            </a:r>
          </a:p>
          <a:p>
            <a:pPr>
              <a:spcAft>
                <a:spcPts val="0"/>
              </a:spcAft>
            </a:pPr>
            <a:r>
              <a:rPr lang="en-US" sz="1600"/>
              <a:t>Health Insurance Premium and Cost Sharing</a:t>
            </a:r>
          </a:p>
          <a:p>
            <a:pPr>
              <a:spcAft>
                <a:spcPts val="0"/>
              </a:spcAft>
            </a:pPr>
            <a:r>
              <a:rPr lang="en-US" sz="1600"/>
              <a:t>Home and Community-based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Housing Services</a:t>
            </a:r>
          </a:p>
          <a:p>
            <a:pPr>
              <a:spcAft>
                <a:spcPts val="0"/>
              </a:spcAft>
            </a:pPr>
            <a:r>
              <a:rPr lang="en-US" sz="1600"/>
              <a:t>Legal Services</a:t>
            </a:r>
          </a:p>
          <a:p>
            <a:pPr>
              <a:spcAft>
                <a:spcPts val="0"/>
              </a:spcAft>
            </a:pPr>
            <a:r>
              <a:rPr lang="en-US" sz="1600"/>
              <a:t>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Medical Nutrition Therapy</a:t>
            </a:r>
          </a:p>
          <a:p>
            <a:pPr>
              <a:spcAft>
                <a:spcPts val="0"/>
              </a:spcAft>
            </a:pPr>
            <a:r>
              <a:rPr lang="en-US" sz="1600"/>
              <a:t>Medical Transportation</a:t>
            </a:r>
          </a:p>
          <a:p>
            <a:pPr>
              <a:spcAft>
                <a:spcPts val="0"/>
              </a:spcAft>
            </a:pPr>
            <a:r>
              <a:rPr lang="en-US" sz="1600"/>
              <a:t>Mental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Non-medical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Outpatient/Ambulatory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Outreach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Psychosocial Support Services</a:t>
            </a:r>
          </a:p>
          <a:p>
            <a:pPr>
              <a:spcAft>
                <a:spcPts val="0"/>
              </a:spcAft>
            </a:pPr>
            <a:r>
              <a:rPr lang="en-US" sz="1600"/>
              <a:t>Referral for Health Care and Supportive Services</a:t>
            </a:r>
          </a:p>
          <a:p>
            <a:pPr>
              <a:spcAft>
                <a:spcPts val="0"/>
              </a:spcAft>
            </a:pPr>
            <a:r>
              <a:rPr lang="en-US" sz="1600"/>
              <a:t>Substance Abuse Outpatient Care</a:t>
            </a:r>
          </a:p>
          <a:p>
            <a:pPr>
              <a:spcAft>
                <a:spcPts val="0"/>
              </a:spcAft>
            </a:pPr>
            <a:r>
              <a:rPr lang="en-US" sz="1600"/>
              <a:t>Treatment Adherence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EBC7A3B-07F6-E4BB-6618-329AF9FA4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43700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22675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Developing and updating service standards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0C05F09-F550-3EF9-E688-EA463583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4400" y="549647"/>
            <a:ext cx="6924674" cy="519350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23DFEC1-9329-3FA4-AFDC-E722C4AB28BF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  <a:endParaRPr lang="en-US" sz="1200">
              <a:solidFill>
                <a:schemeClr val="bg1"/>
              </a:solidFill>
              <a:latin typeface="Myriad Pro Light"/>
              <a:ea typeface="Myriad Pro" charset="0"/>
              <a:cs typeface="Myriad Pro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1958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action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7ECB13F-62AA-BC01-F3BD-B79A260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49647"/>
            <a:ext cx="6924675" cy="519350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2E6678-28C6-F62D-FF13-D38B7725F785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76627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nnepin County PowerPoint Light13" id="{28B19FB9-BF8E-4B44-9027-C263317CFDF8}" vid="{62D063A5-8311-F74E-A68C-91E6386B9786}"/>
    </a:ext>
  </a:extLst>
</a:theme>
</file>

<file path=ppt/theme/theme2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Template November 2016" id="{7305A6EE-1A77-4FF8-AE84-8B38D37E2C3C}" vid="{69EA2A9D-4C5A-4AE2-A084-1E1C853FD7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6" ma:contentTypeDescription="Create a new document." ma:contentTypeScope="" ma:versionID="c56a35b91b9f02d2ad0ac033239a8da7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47d50a978917d1a0edad60dea7a46a0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E987F71-2FA5-4573-9AF2-1A1666703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c1f4b-5817-4d0f-bb79-f97d33da94f3"/>
    <ds:schemaRef ds:uri="ef370f41-b301-4688-91b0-03752f0e7c9e"/>
    <ds:schemaRef ds:uri="66dacab7-a067-4aaf-b88d-e77dc82a16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747A0B-8F77-47B8-9977-F9F25A8C50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BFA385-B89A-4B44-9F2C-128C1A0DEE21}">
  <ds:schemaRefs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ef370f41-b301-4688-91b0-03752f0e7c9e"/>
    <ds:schemaRef ds:uri="http://schemas.microsoft.com/office/2006/documentManagement/types"/>
    <ds:schemaRef ds:uri="http://schemas.microsoft.com/office/infopath/2007/PartnerControls"/>
    <ds:schemaRef ds:uri="6eac1f4b-5817-4d0f-bb79-f97d33da94f3"/>
    <ds:schemaRef ds:uri="http://schemas.openxmlformats.org/package/2006/metadata/core-properties"/>
    <ds:schemaRef ds:uri="66dacab7-a067-4aaf-b88d-e77dc82a162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Hennepin County PowerPoint Light14</Template>
  <TotalTime>327</TotalTime>
  <Words>1057</Words>
  <Application>Microsoft Office PowerPoint</Application>
  <PresentationFormat>Widescreen</PresentationFormat>
  <Paragraphs>189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Myriad Pro</vt:lpstr>
      <vt:lpstr>Myriad Pro Light</vt:lpstr>
      <vt:lpstr>Segoe UI</vt:lpstr>
      <vt:lpstr>Segoe UI Light</vt:lpstr>
      <vt:lpstr>Wingdings,Sans-Serif</vt:lpstr>
      <vt:lpstr>Office Theme</vt:lpstr>
      <vt:lpstr>Office Theme</vt:lpstr>
      <vt:lpstr>PowerPoint Presentation</vt:lpstr>
      <vt:lpstr>Service standards overview</vt:lpstr>
      <vt:lpstr>Purpose of service standards</vt:lpstr>
      <vt:lpstr>Goals of service standards</vt:lpstr>
      <vt:lpstr>MN HIV Council website</vt:lpstr>
      <vt:lpstr>Example: Substance Abuse Outpatient  Service Standard</vt:lpstr>
      <vt:lpstr>PowerPoint Presentation</vt:lpstr>
      <vt:lpstr>Developing and updating service standards</vt:lpstr>
      <vt:lpstr>Service standards in action</vt:lpstr>
      <vt:lpstr>Service standards annual review process</vt:lpstr>
      <vt:lpstr>Universal Standards</vt:lpstr>
      <vt:lpstr>Client Rights</vt:lpstr>
      <vt:lpstr>PowerPoint Presentation</vt:lpstr>
      <vt:lpstr>Eligibility</vt:lpstr>
      <vt:lpstr>Record Keeping</vt:lpstr>
      <vt:lpstr>Personnel</vt:lpstr>
      <vt:lpstr>Client viral load data</vt:lpstr>
      <vt:lpstr>Quality Management</vt:lpstr>
      <vt:lpstr>Cultural Responsiveness </vt:lpstr>
      <vt:lpstr>Cultural Responsiveness</vt:lpstr>
      <vt:lpstr>Cultural Responsiveness</vt:lpstr>
      <vt:lpstr>Translation and interpretation services</vt:lpstr>
      <vt:lpstr>Annual site visits</vt:lpstr>
      <vt:lpstr>Performance measures = Expected outcomes</vt:lpstr>
      <vt:lpstr>Ryan White system of care fact sheet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Carissa N Weisdorf</cp:lastModifiedBy>
  <cp:revision>749</cp:revision>
  <cp:lastPrinted>2016-09-27T23:47:03Z</cp:lastPrinted>
  <dcterms:created xsi:type="dcterms:W3CDTF">2016-09-27T19:14:20Z</dcterms:created>
  <dcterms:modified xsi:type="dcterms:W3CDTF">2025-03-17T14:10:53Z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MediaServiceImageTags">
    <vt:lpwstr/>
  </property>
</Properties>
</file>