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8" r:id="rId7"/>
    <p:sldId id="258" r:id="rId8"/>
    <p:sldId id="266" r:id="rId9"/>
    <p:sldId id="259" r:id="rId10"/>
    <p:sldId id="263" r:id="rId11"/>
    <p:sldId id="264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9B618D-04DF-8E36-18DC-3762ABF7304C}" name="Jonathan M Hanft" initials="JH" userId="S::Jonathan.Hanft@hennepin.us::e963d907-7bf8-43fc-9ad2-28e684ce17b2" providerId="AD"/>
  <p188:author id="{A907D7AA-85E1-9C60-0598-35AB16B6A9C1}" name="Carissa N Weisdorf" initials="CW" userId="S::carissa.weisdorf@hennepin.us::fb8f6f8e-94ec-41d1-a111-e46ae641b023" providerId="AD"/>
  <p188:author id="{224C30DB-E9F9-14F9-054B-62CCABE8A0E1}" name="Jonathan M Hanft" initials="JH" userId="S::jonathan.hanft@hennepin.us::e963d907-7bf8-43fc-9ad2-28e684ce17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ssa N Weisdorf" userId="fb8f6f8e-94ec-41d1-a111-e46ae641b023" providerId="ADAL" clId="{E0AE6149-8CE1-4687-8408-425BC9019A9B}"/>
    <pc:docChg chg="undo redo custSel modSld">
      <pc:chgData name="Carissa N Weisdorf" userId="fb8f6f8e-94ec-41d1-a111-e46ae641b023" providerId="ADAL" clId="{E0AE6149-8CE1-4687-8408-425BC9019A9B}" dt="2023-11-22T17:18:26.897" v="847" actId="20577"/>
      <pc:docMkLst>
        <pc:docMk/>
      </pc:docMkLst>
      <pc:sldChg chg="addSp delSp modSp mod setBg">
        <pc:chgData name="Carissa N Weisdorf" userId="fb8f6f8e-94ec-41d1-a111-e46ae641b023" providerId="ADAL" clId="{E0AE6149-8CE1-4687-8408-425BC9019A9B}" dt="2023-11-22T17:18:02.569" v="806" actId="20577"/>
        <pc:sldMkLst>
          <pc:docMk/>
          <pc:sldMk cId="313126181" sldId="263"/>
        </pc:sldMkLst>
      </pc:sldChg>
      <pc:sldChg chg="addSp delSp modSp mod modClrScheme chgLayout">
        <pc:chgData name="Carissa N Weisdorf" userId="fb8f6f8e-94ec-41d1-a111-e46ae641b023" providerId="ADAL" clId="{E0AE6149-8CE1-4687-8408-425BC9019A9B}" dt="2023-11-22T17:18:26.897" v="847" actId="20577"/>
        <pc:sldMkLst>
          <pc:docMk/>
          <pc:sldMk cId="1986341708" sldId="265"/>
        </pc:sldMkLst>
      </pc:sldChg>
    </pc:docChg>
  </pc:docChgLst>
  <pc:docChgLst>
    <pc:chgData name="Carissa N Weisdorf" userId="S::carissa.weisdorf@hennepin.us::fb8f6f8e-94ec-41d1-a111-e46ae641b023" providerId="AD" clId="Web-{2AB410A6-E577-9558-0F21-1D56CF343263}"/>
    <pc:docChg chg="mod modSld">
      <pc:chgData name="Carissa N Weisdorf" userId="S::carissa.weisdorf@hennepin.us::fb8f6f8e-94ec-41d1-a111-e46ae641b023" providerId="AD" clId="Web-{2AB410A6-E577-9558-0F21-1D56CF343263}" dt="2024-01-18T15:44:15.119" v="49"/>
      <pc:docMkLst>
        <pc:docMk/>
      </pc:docMkLst>
      <pc:sldChg chg="modSp modCm">
        <pc:chgData name="Carissa N Weisdorf" userId="S::carissa.weisdorf@hennepin.us::fb8f6f8e-94ec-41d1-a111-e46ae641b023" providerId="AD" clId="Web-{2AB410A6-E577-9558-0F21-1D56CF343263}" dt="2024-01-18T15:44:15.119" v="49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issa N Weisdorf" userId="S::carissa.weisdorf@hennepin.us::fb8f6f8e-94ec-41d1-a111-e46ae641b023" providerId="AD" clId="Web-{2AB410A6-E577-9558-0F21-1D56CF343263}" dt="2024-01-18T15:44:15.119" v="49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  <pc226:cmRplyChg chg="add">
                <pc226:chgData name="Carissa N Weisdorf" userId="S::carissa.weisdorf@hennepin.us::fb8f6f8e-94ec-41d1-a111-e46ae641b023" providerId="AD" clId="Web-{2AB410A6-E577-9558-0F21-1D56CF343263}" dt="2024-01-18T15:44:15.119" v="49"/>
                <pc2:cmRplyMkLst xmlns:pc2="http://schemas.microsoft.com/office/powerpoint/2019/9/main/command">
                  <pc:docMk/>
                  <pc:sldMk cId="2502490998" sldId="266"/>
                  <pc2:cmMk id="{DBDDBF3D-278F-43B5-AC57-9D119BA32264}"/>
                  <pc2:cmRplyMk id="{9914D3C6-F433-4076-AEAE-19CBF322F964}"/>
                </pc2:cmRplyMkLst>
              </pc226:cmRplyChg>
            </pc226:cmChg>
          </p:ext>
        </pc:extLst>
      </pc:sldChg>
    </pc:docChg>
  </pc:docChgLst>
  <pc:docChgLst>
    <pc:chgData name="Eriika Etshokin" userId="S::eriika.etshokin@hennepin.us::55532654-a302-4c46-a3a5-8fc9bc1445b7" providerId="AD" clId="Web-{3FC298FB-937E-D710-9E29-9618375E0B00}"/>
    <pc:docChg chg="modSld">
      <pc:chgData name="Eriika Etshokin" userId="S::eriika.etshokin@hennepin.us::55532654-a302-4c46-a3a5-8fc9bc1445b7" providerId="AD" clId="Web-{3FC298FB-937E-D710-9E29-9618375E0B00}" dt="2024-03-07T17:30:11.246" v="7" actId="1076"/>
      <pc:docMkLst>
        <pc:docMk/>
      </pc:docMkLst>
      <pc:sldChg chg="modSp">
        <pc:chgData name="Eriika Etshokin" userId="S::eriika.etshokin@hennepin.us::55532654-a302-4c46-a3a5-8fc9bc1445b7" providerId="AD" clId="Web-{3FC298FB-937E-D710-9E29-9618375E0B00}" dt="2024-03-07T17:30:11.246" v="7" actId="1076"/>
        <pc:sldMkLst>
          <pc:docMk/>
          <pc:sldMk cId="2502490998" sldId="266"/>
        </pc:sldMkLst>
      </pc:sldChg>
    </pc:docChg>
  </pc:docChgLst>
  <pc:docChgLst>
    <pc:chgData name="Carissa N Weisdorf" userId="S::carissa.weisdorf@hennepin.us::fb8f6f8e-94ec-41d1-a111-e46ae641b023" providerId="AD" clId="Web-{C9082BA5-E4EB-06C1-E916-219A76919F2F}"/>
    <pc:docChg chg="modSld">
      <pc:chgData name="Carissa N Weisdorf" userId="S::carissa.weisdorf@hennepin.us::fb8f6f8e-94ec-41d1-a111-e46ae641b023" providerId="AD" clId="Web-{C9082BA5-E4EB-06C1-E916-219A76919F2F}" dt="2023-12-06T22:01:28.369" v="323"/>
      <pc:docMkLst>
        <pc:docMk/>
      </pc:docMkLst>
      <pc:sldChg chg="modSp">
        <pc:chgData name="Carissa N Weisdorf" userId="S::carissa.weisdorf@hennepin.us::fb8f6f8e-94ec-41d1-a111-e46ae641b023" providerId="AD" clId="Web-{C9082BA5-E4EB-06C1-E916-219A76919F2F}" dt="2023-12-06T20:34:16.689" v="124" actId="20577"/>
        <pc:sldMkLst>
          <pc:docMk/>
          <pc:sldMk cId="1521371789" sldId="257"/>
        </pc:sldMkLst>
      </pc:sldChg>
      <pc:sldChg chg="delSp modSp modNotes">
        <pc:chgData name="Carissa N Weisdorf" userId="S::carissa.weisdorf@hennepin.us::fb8f6f8e-94ec-41d1-a111-e46ae641b023" providerId="AD" clId="Web-{C9082BA5-E4EB-06C1-E916-219A76919F2F}" dt="2023-12-06T21:26:55.081" v="229" actId="20577"/>
        <pc:sldMkLst>
          <pc:docMk/>
          <pc:sldMk cId="36536110" sldId="258"/>
        </pc:sldMkLst>
      </pc:sldChg>
      <pc:sldChg chg="modSp">
        <pc:chgData name="Carissa N Weisdorf" userId="S::carissa.weisdorf@hennepin.us::fb8f6f8e-94ec-41d1-a111-e46ae641b023" providerId="AD" clId="Web-{C9082BA5-E4EB-06C1-E916-219A76919F2F}" dt="2023-12-06T21:49:24.768" v="313" actId="14100"/>
        <pc:sldMkLst>
          <pc:docMk/>
          <pc:sldMk cId="136327021" sldId="259"/>
        </pc:sldMkLst>
      </pc:sldChg>
      <pc:sldChg chg="modSp">
        <pc:chgData name="Carissa N Weisdorf" userId="S::carissa.weisdorf@hennepin.us::fb8f6f8e-94ec-41d1-a111-e46ae641b023" providerId="AD" clId="Web-{C9082BA5-E4EB-06C1-E916-219A76919F2F}" dt="2023-12-06T21:49:43.518" v="315" actId="20577"/>
        <pc:sldMkLst>
          <pc:docMk/>
          <pc:sldMk cId="313126181" sldId="263"/>
        </pc:sldMkLst>
      </pc:sldChg>
      <pc:sldChg chg="modSp modNotes">
        <pc:chgData name="Carissa N Weisdorf" userId="S::carissa.weisdorf@hennepin.us::fb8f6f8e-94ec-41d1-a111-e46ae641b023" providerId="AD" clId="Web-{C9082BA5-E4EB-06C1-E916-219A76919F2F}" dt="2023-12-06T21:31:08.646" v="254" actId="1076"/>
        <pc:sldMkLst>
          <pc:docMk/>
          <pc:sldMk cId="240724630" sldId="264"/>
        </pc:sldMkLst>
      </pc:sldChg>
      <pc:sldChg chg="modSp modNotes">
        <pc:chgData name="Carissa N Weisdorf" userId="S::carissa.weisdorf@hennepin.us::fb8f6f8e-94ec-41d1-a111-e46ae641b023" providerId="AD" clId="Web-{C9082BA5-E4EB-06C1-E916-219A76919F2F}" dt="2023-12-06T22:01:28.369" v="323"/>
        <pc:sldMkLst>
          <pc:docMk/>
          <pc:sldMk cId="1986341708" sldId="265"/>
        </pc:sldMkLst>
      </pc:sldChg>
      <pc:sldChg chg="modSp">
        <pc:chgData name="Carissa N Weisdorf" userId="S::carissa.weisdorf@hennepin.us::fb8f6f8e-94ec-41d1-a111-e46ae641b023" providerId="AD" clId="Web-{C9082BA5-E4EB-06C1-E916-219A76919F2F}" dt="2023-12-06T21:33:12.398" v="296" actId="20577"/>
        <pc:sldMkLst>
          <pc:docMk/>
          <pc:sldMk cId="1209200782" sldId="269"/>
        </pc:sldMkLst>
      </pc:sldChg>
    </pc:docChg>
  </pc:docChgLst>
  <pc:docChgLst>
    <pc:chgData name="Carissa N Weisdorf" userId="S::carissa.weisdorf@hennepin.us::fb8f6f8e-94ec-41d1-a111-e46ae641b023" providerId="AD" clId="Web-{EC8C5B0C-BADC-3E66-76E7-E682AF58A011}"/>
    <pc:docChg chg="addSld delSld modSld">
      <pc:chgData name="Carissa N Weisdorf" userId="S::carissa.weisdorf@hennepin.us::fb8f6f8e-94ec-41d1-a111-e46ae641b023" providerId="AD" clId="Web-{EC8C5B0C-BADC-3E66-76E7-E682AF58A011}" dt="2023-12-04T22:29:31.144" v="781"/>
      <pc:docMkLst>
        <pc:docMk/>
      </pc:docMkLst>
      <pc:sldChg chg="addSp delSp modSp">
        <pc:chgData name="Carissa N Weisdorf" userId="S::carissa.weisdorf@hennepin.us::fb8f6f8e-94ec-41d1-a111-e46ae641b023" providerId="AD" clId="Web-{EC8C5B0C-BADC-3E66-76E7-E682AF58A011}" dt="2023-12-04T21:46:57.636" v="398"/>
        <pc:sldMkLst>
          <pc:docMk/>
          <pc:sldMk cId="36536110" sldId="258"/>
        </pc:sldMkLst>
      </pc:sldChg>
      <pc:sldChg chg="addSp delSp modSp">
        <pc:chgData name="Carissa N Weisdorf" userId="S::carissa.weisdorf@hennepin.us::fb8f6f8e-94ec-41d1-a111-e46ae641b023" providerId="AD" clId="Web-{EC8C5B0C-BADC-3E66-76E7-E682AF58A011}" dt="2023-12-04T21:47:05.480" v="400"/>
        <pc:sldMkLst>
          <pc:docMk/>
          <pc:sldMk cId="136327021" sldId="259"/>
        </pc:sldMkLst>
      </pc:sldChg>
      <pc:sldChg chg="addSp delSp modSp">
        <pc:chgData name="Carissa N Weisdorf" userId="S::carissa.weisdorf@hennepin.us::fb8f6f8e-94ec-41d1-a111-e46ae641b023" providerId="AD" clId="Web-{EC8C5B0C-BADC-3E66-76E7-E682AF58A011}" dt="2023-12-04T21:48:43.873" v="421" actId="20577"/>
        <pc:sldMkLst>
          <pc:docMk/>
          <pc:sldMk cId="922718768" sldId="260"/>
        </pc:sldMkLst>
      </pc:sldChg>
      <pc:sldChg chg="del">
        <pc:chgData name="Carissa N Weisdorf" userId="S::carissa.weisdorf@hennepin.us::fb8f6f8e-94ec-41d1-a111-e46ae641b023" providerId="AD" clId="Web-{EC8C5B0C-BADC-3E66-76E7-E682AF58A011}" dt="2023-12-04T20:46:11.561" v="17"/>
        <pc:sldMkLst>
          <pc:docMk/>
          <pc:sldMk cId="1437005412" sldId="262"/>
        </pc:sldMkLst>
      </pc:sldChg>
      <pc:sldChg chg="addSp delSp modSp">
        <pc:chgData name="Carissa N Weisdorf" userId="S::carissa.weisdorf@hennepin.us::fb8f6f8e-94ec-41d1-a111-e46ae641b023" providerId="AD" clId="Web-{EC8C5B0C-BADC-3E66-76E7-E682AF58A011}" dt="2023-12-04T21:47:12.856" v="404"/>
        <pc:sldMkLst>
          <pc:docMk/>
          <pc:sldMk cId="313126181" sldId="263"/>
        </pc:sldMkLst>
      </pc:sldChg>
      <pc:sldChg chg="addSp delSp modSp">
        <pc:chgData name="Carissa N Weisdorf" userId="S::carissa.weisdorf@hennepin.us::fb8f6f8e-94ec-41d1-a111-e46ae641b023" providerId="AD" clId="Web-{EC8C5B0C-BADC-3E66-76E7-E682AF58A011}" dt="2023-12-04T21:47:17.074" v="406"/>
        <pc:sldMkLst>
          <pc:docMk/>
          <pc:sldMk cId="240724630" sldId="264"/>
        </pc:sldMkLst>
      </pc:sldChg>
      <pc:sldChg chg="addSp modSp">
        <pc:chgData name="Carissa N Weisdorf" userId="S::carissa.weisdorf@hennepin.us::fb8f6f8e-94ec-41d1-a111-e46ae641b023" providerId="AD" clId="Web-{EC8C5B0C-BADC-3E66-76E7-E682AF58A011}" dt="2023-12-04T21:47:20.434" v="407"/>
        <pc:sldMkLst>
          <pc:docMk/>
          <pc:sldMk cId="1986341708" sldId="265"/>
        </pc:sldMkLst>
      </pc:sldChg>
      <pc:sldChg chg="addSp modSp new">
        <pc:chgData name="Carissa N Weisdorf" userId="S::carissa.weisdorf@hennepin.us::fb8f6f8e-94ec-41d1-a111-e46ae641b023" providerId="AD" clId="Web-{EC8C5B0C-BADC-3E66-76E7-E682AF58A011}" dt="2023-12-04T22:07:13.409" v="466" actId="20577"/>
        <pc:sldMkLst>
          <pc:docMk/>
          <pc:sldMk cId="2502490998" sldId="266"/>
        </pc:sldMkLst>
      </pc:sldChg>
      <pc:sldChg chg="new del">
        <pc:chgData name="Carissa N Weisdorf" userId="S::carissa.weisdorf@hennepin.us::fb8f6f8e-94ec-41d1-a111-e46ae641b023" providerId="AD" clId="Web-{EC8C5B0C-BADC-3E66-76E7-E682AF58A011}" dt="2023-12-04T22:11:21.928" v="469"/>
        <pc:sldMkLst>
          <pc:docMk/>
          <pc:sldMk cId="505327327" sldId="267"/>
        </pc:sldMkLst>
      </pc:sldChg>
      <pc:sldChg chg="modSp new">
        <pc:chgData name="Carissa N Weisdorf" userId="S::carissa.weisdorf@hennepin.us::fb8f6f8e-94ec-41d1-a111-e46ae641b023" providerId="AD" clId="Web-{EC8C5B0C-BADC-3E66-76E7-E682AF58A011}" dt="2023-12-04T22:13:13.773" v="597" actId="20577"/>
        <pc:sldMkLst>
          <pc:docMk/>
          <pc:sldMk cId="2246331109" sldId="268"/>
        </pc:sldMkLst>
      </pc:sldChg>
      <pc:sldChg chg="addSp delSp modSp new">
        <pc:chgData name="Carissa N Weisdorf" userId="S::carissa.weisdorf@hennepin.us::fb8f6f8e-94ec-41d1-a111-e46ae641b023" providerId="AD" clId="Web-{EC8C5B0C-BADC-3E66-76E7-E682AF58A011}" dt="2023-12-04T22:29:31.144" v="781"/>
        <pc:sldMkLst>
          <pc:docMk/>
          <pc:sldMk cId="1209200782" sldId="269"/>
        </pc:sldMkLst>
      </pc:sldChg>
    </pc:docChg>
  </pc:docChgLst>
  <pc:docChgLst>
    <pc:chgData name="Carissa N Weisdorf" userId="S::carissa.weisdorf@hennepin.us::fb8f6f8e-94ec-41d1-a111-e46ae641b023" providerId="AD" clId="Web-{F9CB695B-7108-C6E6-6405-CEFCADA3A258}"/>
    <pc:docChg chg="modSld">
      <pc:chgData name="Carissa N Weisdorf" userId="S::carissa.weisdorf@hennepin.us::fb8f6f8e-94ec-41d1-a111-e46ae641b023" providerId="AD" clId="Web-{F9CB695B-7108-C6E6-6405-CEFCADA3A258}" dt="2024-02-06T19:28:16.061" v="1"/>
      <pc:docMkLst>
        <pc:docMk/>
      </pc:docMkLst>
      <pc:sldChg chg="addSp delSp modSp">
        <pc:chgData name="Carissa N Weisdorf" userId="S::carissa.weisdorf@hennepin.us::fb8f6f8e-94ec-41d1-a111-e46ae641b023" providerId="AD" clId="Web-{F9CB695B-7108-C6E6-6405-CEFCADA3A258}" dt="2024-02-06T19:28:03.983" v="0"/>
        <pc:sldMkLst>
          <pc:docMk/>
          <pc:sldMk cId="1521371789" sldId="257"/>
        </pc:sldMkLst>
      </pc:sldChg>
      <pc:sldChg chg="addSp modSp">
        <pc:chgData name="Carissa N Weisdorf" userId="S::carissa.weisdorf@hennepin.us::fb8f6f8e-94ec-41d1-a111-e46ae641b023" providerId="AD" clId="Web-{F9CB695B-7108-C6E6-6405-CEFCADA3A258}" dt="2024-02-06T19:28:16.061" v="1"/>
        <pc:sldMkLst>
          <pc:docMk/>
          <pc:sldMk cId="2246331109" sldId="268"/>
        </pc:sldMkLst>
      </pc:sldChg>
    </pc:docChg>
  </pc:docChgLst>
  <pc:docChgLst>
    <pc:chgData name="Carissa N Weisdorf" userId="S::carissa.weisdorf@hennepin.us::fb8f6f8e-94ec-41d1-a111-e46ae641b023" providerId="AD" clId="Web-{D53E836A-7CD1-9471-CE84-2F67E469996C}"/>
    <pc:docChg chg="">
      <pc:chgData name="Carissa N Weisdorf" userId="S::carissa.weisdorf@hennepin.us::fb8f6f8e-94ec-41d1-a111-e46ae641b023" providerId="AD" clId="Web-{D53E836A-7CD1-9471-CE84-2F67E469996C}" dt="2024-01-18T16:02:30.314" v="0"/>
      <pc:docMkLst>
        <pc:docMk/>
      </pc:docMkLst>
      <pc:sldChg chg="modCm">
        <pc:chgData name="Carissa N Weisdorf" userId="S::carissa.weisdorf@hennepin.us::fb8f6f8e-94ec-41d1-a111-e46ae641b023" providerId="AD" clId="Web-{D53E836A-7CD1-9471-CE84-2F67E469996C}" dt="2024-01-18T16:02:30.314" v="0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issa N Weisdorf" userId="S::carissa.weisdorf@hennepin.us::fb8f6f8e-94ec-41d1-a111-e46ae641b023" providerId="AD" clId="Web-{D53E836A-7CD1-9471-CE84-2F67E469996C}" dt="2024-01-18T16:02:30.314" v="0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</pc226:cmChg>
          </p:ext>
        </pc:extLst>
      </pc:sldChg>
    </pc:docChg>
  </pc:docChgLst>
  <pc:docChgLst>
    <pc:chgData name="Carissa N Weisdorf" userId="S::carissa.weisdorf@hennepin.us::fb8f6f8e-94ec-41d1-a111-e46ae641b023" providerId="AD" clId="Web-{BF9AC046-3814-0AF9-5A1A-4903AC1C2B65}"/>
    <pc:docChg chg="addSld modSld">
      <pc:chgData name="Carissa N Weisdorf" userId="S::carissa.weisdorf@hennepin.us::fb8f6f8e-94ec-41d1-a111-e46ae641b023" providerId="AD" clId="Web-{BF9AC046-3814-0AF9-5A1A-4903AC1C2B65}" dt="2023-11-20T20:59:58.913" v="245" actId="14100"/>
      <pc:docMkLst>
        <pc:docMk/>
      </pc:docMkLst>
      <pc:sldChg chg="delSp modSp">
        <pc:chgData name="Carissa N Weisdorf" userId="S::carissa.weisdorf@hennepin.us::fb8f6f8e-94ec-41d1-a111-e46ae641b023" providerId="AD" clId="Web-{BF9AC046-3814-0AF9-5A1A-4903AC1C2B65}" dt="2023-11-20T19:29:51.321" v="8"/>
        <pc:sldMkLst>
          <pc:docMk/>
          <pc:sldMk cId="1521371789" sldId="257"/>
        </pc:sldMkLst>
      </pc:sldChg>
      <pc:sldChg chg="modSp">
        <pc:chgData name="Carissa N Weisdorf" userId="S::carissa.weisdorf@hennepin.us::fb8f6f8e-94ec-41d1-a111-e46ae641b023" providerId="AD" clId="Web-{BF9AC046-3814-0AF9-5A1A-4903AC1C2B65}" dt="2023-11-20T20:59:58.913" v="245" actId="14100"/>
        <pc:sldMkLst>
          <pc:docMk/>
          <pc:sldMk cId="136327021" sldId="259"/>
        </pc:sldMkLst>
      </pc:sldChg>
      <pc:sldChg chg="modSp">
        <pc:chgData name="Carissa N Weisdorf" userId="S::carissa.weisdorf@hennepin.us::fb8f6f8e-94ec-41d1-a111-e46ae641b023" providerId="AD" clId="Web-{BF9AC046-3814-0AF9-5A1A-4903AC1C2B65}" dt="2023-11-20T19:31:07.416" v="30" actId="20577"/>
        <pc:sldMkLst>
          <pc:docMk/>
          <pc:sldMk cId="1437005412" sldId="262"/>
        </pc:sldMkLst>
      </pc:sldChg>
      <pc:sldChg chg="modSp add replId">
        <pc:chgData name="Carissa N Weisdorf" userId="S::carissa.weisdorf@hennepin.us::fb8f6f8e-94ec-41d1-a111-e46ae641b023" providerId="AD" clId="Web-{BF9AC046-3814-0AF9-5A1A-4903AC1C2B65}" dt="2023-11-20T19:31:33.760" v="34" actId="14100"/>
        <pc:sldMkLst>
          <pc:docMk/>
          <pc:sldMk cId="313126181" sldId="263"/>
        </pc:sldMkLst>
      </pc:sldChg>
      <pc:sldChg chg="addSp delSp modSp add replId">
        <pc:chgData name="Carissa N Weisdorf" userId="S::carissa.weisdorf@hennepin.us::fb8f6f8e-94ec-41d1-a111-e46ae641b023" providerId="AD" clId="Web-{BF9AC046-3814-0AF9-5A1A-4903AC1C2B65}" dt="2023-11-20T20:08:24.314" v="237" actId="20577"/>
        <pc:sldMkLst>
          <pc:docMk/>
          <pc:sldMk cId="240724630" sldId="264"/>
        </pc:sldMkLst>
      </pc:sldChg>
      <pc:sldChg chg="modSp add replId">
        <pc:chgData name="Carissa N Weisdorf" userId="S::carissa.weisdorf@hennepin.us::fb8f6f8e-94ec-41d1-a111-e46ae641b023" providerId="AD" clId="Web-{BF9AC046-3814-0AF9-5A1A-4903AC1C2B65}" dt="2023-11-20T19:42:38.251" v="44" actId="20577"/>
        <pc:sldMkLst>
          <pc:docMk/>
          <pc:sldMk cId="1986341708" sldId="265"/>
        </pc:sldMkLst>
      </pc:sldChg>
    </pc:docChg>
  </pc:docChgLst>
  <pc:docChgLst>
    <pc:chgData name="Carissa N Weisdorf" userId="S::carissa.weisdorf@hennepin.us::fb8f6f8e-94ec-41d1-a111-e46ae641b023" providerId="AD" clId="Web-{4B74FA01-39FB-5C66-8857-9CEA3ED6F1E2}"/>
    <pc:docChg chg="modSld">
      <pc:chgData name="Carissa N Weisdorf" userId="S::carissa.weisdorf@hennepin.us::fb8f6f8e-94ec-41d1-a111-e46ae641b023" providerId="AD" clId="Web-{4B74FA01-39FB-5C66-8857-9CEA3ED6F1E2}" dt="2024-02-06T20:39:12.596" v="0"/>
      <pc:docMkLst>
        <pc:docMk/>
      </pc:docMkLst>
      <pc:sldChg chg="delSp">
        <pc:chgData name="Carissa N Weisdorf" userId="S::carissa.weisdorf@hennepin.us::fb8f6f8e-94ec-41d1-a111-e46ae641b023" providerId="AD" clId="Web-{4B74FA01-39FB-5C66-8857-9CEA3ED6F1E2}" dt="2024-02-06T20:39:12.596" v="0"/>
        <pc:sldMkLst>
          <pc:docMk/>
          <pc:sldMk cId="1521371789" sldId="257"/>
        </pc:sldMkLst>
      </pc:sldChg>
    </pc:docChg>
  </pc:docChgLst>
  <pc:docChgLst>
    <pc:chgData name="Carissa N Weisdorf" userId="S::carissa.weisdorf@hennepin.us::fb8f6f8e-94ec-41d1-a111-e46ae641b023" providerId="AD" clId="Web-{64BD920A-E7B2-6957-4288-6D028341DD54}"/>
    <pc:docChg chg="modSld">
      <pc:chgData name="Carissa N Weisdorf" userId="S::carissa.weisdorf@hennepin.us::fb8f6f8e-94ec-41d1-a111-e46ae641b023" providerId="AD" clId="Web-{64BD920A-E7B2-6957-4288-6D028341DD54}" dt="2023-12-05T22:00:10.249" v="258"/>
      <pc:docMkLst>
        <pc:docMk/>
      </pc:docMkLst>
      <pc:sldChg chg="addSp delSp modSp mod setBg">
        <pc:chgData name="Carissa N Weisdorf" userId="S::carissa.weisdorf@hennepin.us::fb8f6f8e-94ec-41d1-a111-e46ae641b023" providerId="AD" clId="Web-{64BD920A-E7B2-6957-4288-6D028341DD54}" dt="2023-12-05T22:00:10.249" v="258"/>
        <pc:sldMkLst>
          <pc:docMk/>
          <pc:sldMk cId="2246331109" sldId="268"/>
        </pc:sldMkLst>
      </pc:sldChg>
    </pc:docChg>
  </pc:docChgLst>
  <pc:docChgLst>
    <pc:chgData name="Jonathan M Hanft" userId="S::jonathan.hanft@hennepin.us::e963d907-7bf8-43fc-9ad2-28e684ce17b2" providerId="AD" clId="Web-{1B2D5F85-22A3-36DE-5FA0-C3A7BAF2E88E}"/>
    <pc:docChg chg="mod">
      <pc:chgData name="Jonathan M Hanft" userId="S::jonathan.hanft@hennepin.us::e963d907-7bf8-43fc-9ad2-28e684ce17b2" providerId="AD" clId="Web-{1B2D5F85-22A3-36DE-5FA0-C3A7BAF2E88E}" dt="2024-01-18T15:53:19.385" v="1"/>
      <pc:docMkLst>
        <pc:docMk/>
      </pc:docMkLst>
      <pc:sldChg chg="modCm">
        <pc:chgData name="Jonathan M Hanft" userId="S::jonathan.hanft@hennepin.us::e963d907-7bf8-43fc-9ad2-28e684ce17b2" providerId="AD" clId="Web-{1B2D5F85-22A3-36DE-5FA0-C3A7BAF2E88E}" dt="2024-01-18T15:53:19.385" v="1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nathan M Hanft" userId="S::jonathan.hanft@hennepin.us::e963d907-7bf8-43fc-9ad2-28e684ce17b2" providerId="AD" clId="Web-{1B2D5F85-22A3-36DE-5FA0-C3A7BAF2E88E}" dt="2024-01-18T15:53:19.385" v="1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  <pc226:cmRplyChg chg="add">
                <pc226:chgData name="Jonathan M Hanft" userId="S::jonathan.hanft@hennepin.us::e963d907-7bf8-43fc-9ad2-28e684ce17b2" providerId="AD" clId="Web-{1B2D5F85-22A3-36DE-5FA0-C3A7BAF2E88E}" dt="2024-01-18T15:53:19.385" v="1"/>
                <pc2:cmRplyMkLst xmlns:pc2="http://schemas.microsoft.com/office/powerpoint/2019/9/main/command">
                  <pc:docMk/>
                  <pc:sldMk cId="2502490998" sldId="266"/>
                  <pc2:cmMk id="{DBDDBF3D-278F-43B5-AC57-9D119BA32264}"/>
                  <pc2:cmRplyMk id="{91B7C8FA-A630-4DCD-84ED-49CBA9F7061A}"/>
                </pc2:cmRplyMkLst>
              </pc226:cmRplyChg>
            </pc226:cmChg>
          </p:ext>
        </pc:extLst>
      </pc:sldChg>
    </pc:docChg>
  </pc:docChgLst>
  <pc:docChgLst>
    <pc:chgData name="Carissa N Weisdorf" userId="fb8f6f8e-94ec-41d1-a111-e46ae641b023" providerId="ADAL" clId="{386BBD91-04B5-4DED-AD2D-13081087ABD7}"/>
    <pc:docChg chg="delSld">
      <pc:chgData name="Carissa N Weisdorf" userId="fb8f6f8e-94ec-41d1-a111-e46ae641b023" providerId="ADAL" clId="{386BBD91-04B5-4DED-AD2D-13081087ABD7}" dt="2024-02-06T19:26:14.827" v="1" actId="2696"/>
      <pc:docMkLst>
        <pc:docMk/>
      </pc:docMkLst>
      <pc:sldChg chg="del">
        <pc:chgData name="Carissa N Weisdorf" userId="fb8f6f8e-94ec-41d1-a111-e46ae641b023" providerId="ADAL" clId="{386BBD91-04B5-4DED-AD2D-13081087ABD7}" dt="2024-02-06T19:26:14.827" v="1" actId="2696"/>
        <pc:sldMkLst>
          <pc:docMk/>
          <pc:sldMk cId="922718768" sldId="260"/>
        </pc:sldMkLst>
      </pc:sldChg>
      <pc:sldChg chg="delCm">
        <pc:chgData name="Carissa N Weisdorf" userId="fb8f6f8e-94ec-41d1-a111-e46ae641b023" providerId="ADAL" clId="{386BBD91-04B5-4DED-AD2D-13081087ABD7}" dt="2024-02-06T19:26:00.261" v="0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issa N Weisdorf" userId="fb8f6f8e-94ec-41d1-a111-e46ae641b023" providerId="ADAL" clId="{386BBD91-04B5-4DED-AD2D-13081087ABD7}" dt="2024-02-06T19:26:00.261" v="0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</pc226:cmChg>
          </p:ext>
        </pc:extLst>
      </pc:sldChg>
    </pc:docChg>
  </pc:docChgLst>
  <pc:docChgLst>
    <pc:chgData name="Jonathan M Hanft" userId="e963d907-7bf8-43fc-9ad2-28e684ce17b2" providerId="ADAL" clId="{144BA75F-B021-4E56-A1FE-1D102A1BA406}"/>
    <pc:docChg chg="custSel modSld">
      <pc:chgData name="Jonathan M Hanft" userId="e963d907-7bf8-43fc-9ad2-28e684ce17b2" providerId="ADAL" clId="{144BA75F-B021-4E56-A1FE-1D102A1BA406}" dt="2024-01-18T15:03:23.547" v="16" actId="27636"/>
      <pc:docMkLst>
        <pc:docMk/>
      </pc:docMkLst>
      <pc:sldChg chg="modSp mod">
        <pc:chgData name="Jonathan M Hanft" userId="e963d907-7bf8-43fc-9ad2-28e684ce17b2" providerId="ADAL" clId="{144BA75F-B021-4E56-A1FE-1D102A1BA406}" dt="2024-01-18T15:01:23.436" v="13" actId="20577"/>
        <pc:sldMkLst>
          <pc:docMk/>
          <pc:sldMk cId="36536110" sldId="258"/>
        </pc:sldMkLst>
      </pc:sldChg>
      <pc:sldChg chg="modSp mod">
        <pc:chgData name="Jonathan M Hanft" userId="e963d907-7bf8-43fc-9ad2-28e684ce17b2" providerId="ADAL" clId="{144BA75F-B021-4E56-A1FE-1D102A1BA406}" dt="2024-01-18T15:03:23.547" v="16" actId="27636"/>
        <pc:sldMkLst>
          <pc:docMk/>
          <pc:sldMk cId="240724630" sldId="264"/>
        </pc:sldMkLst>
      </pc:sldChg>
      <pc:sldChg chg="addCm">
        <pc:chgData name="Jonathan M Hanft" userId="e963d907-7bf8-43fc-9ad2-28e684ce17b2" providerId="ADAL" clId="{144BA75F-B021-4E56-A1FE-1D102A1BA406}" dt="2024-01-18T15:02:32.137" v="14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athan M Hanft" userId="e963d907-7bf8-43fc-9ad2-28e684ce17b2" providerId="ADAL" clId="{144BA75F-B021-4E56-A1FE-1D102A1BA406}" dt="2024-01-18T15:02:32.137" v="14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</pc226:cmChg>
          </p:ext>
        </pc:extLst>
      </pc:sldChg>
    </pc:docChg>
  </pc:docChgLst>
  <pc:docChgLst>
    <pc:chgData name="Carissa N Weisdorf" userId="S::carissa.weisdorf@hennepin.us::fb8f6f8e-94ec-41d1-a111-e46ae641b023" providerId="AD" clId="Web-{9BF0DE32-BF86-DB26-3416-6477C08EDEBE}"/>
    <pc:docChg chg="modSld">
      <pc:chgData name="Carissa N Weisdorf" userId="S::carissa.weisdorf@hennepin.us::fb8f6f8e-94ec-41d1-a111-e46ae641b023" providerId="AD" clId="Web-{9BF0DE32-BF86-DB26-3416-6477C08EDEBE}" dt="2023-11-22T16:24:35.673" v="184" actId="14100"/>
      <pc:docMkLst>
        <pc:docMk/>
      </pc:docMkLst>
      <pc:sldChg chg="addSp delSp modSp">
        <pc:chgData name="Carissa N Weisdorf" userId="S::carissa.weisdorf@hennepin.us::fb8f6f8e-94ec-41d1-a111-e46ae641b023" providerId="AD" clId="Web-{9BF0DE32-BF86-DB26-3416-6477C08EDEBE}" dt="2023-11-22T16:16:57.118" v="89" actId="20577"/>
        <pc:sldMkLst>
          <pc:docMk/>
          <pc:sldMk cId="136327021" sldId="259"/>
        </pc:sldMkLst>
      </pc:sldChg>
      <pc:sldChg chg="addSp delSp modSp mod setBg">
        <pc:chgData name="Carissa N Weisdorf" userId="S::carissa.weisdorf@hennepin.us::fb8f6f8e-94ec-41d1-a111-e46ae641b023" providerId="AD" clId="Web-{9BF0DE32-BF86-DB26-3416-6477C08EDEBE}" dt="2023-11-22T16:24:35.673" v="184" actId="14100"/>
        <pc:sldMkLst>
          <pc:docMk/>
          <pc:sldMk cId="313126181" sldId="263"/>
        </pc:sldMkLst>
      </pc:sldChg>
    </pc:docChg>
  </pc:docChgLst>
  <pc:docChgLst>
    <pc:chgData name="Eriika Etshokin" userId="55532654-a302-4c46-a3a5-8fc9bc1445b7" providerId="ADAL" clId="{4C82FC18-D8E7-4310-9EFC-B3767804846A}"/>
    <pc:docChg chg="custSel modSld">
      <pc:chgData name="Eriika Etshokin" userId="55532654-a302-4c46-a3a5-8fc9bc1445b7" providerId="ADAL" clId="{4C82FC18-D8E7-4310-9EFC-B3767804846A}" dt="2025-02-27T16:30:21.746" v="186" actId="20577"/>
      <pc:docMkLst>
        <pc:docMk/>
      </pc:docMkLst>
      <pc:sldChg chg="addSp delSp modSp mod">
        <pc:chgData name="Eriika Etshokin" userId="55532654-a302-4c46-a3a5-8fc9bc1445b7" providerId="ADAL" clId="{4C82FC18-D8E7-4310-9EFC-B3767804846A}" dt="2025-02-27T16:30:21.746" v="186" actId="20577"/>
        <pc:sldMkLst>
          <pc:docMk/>
          <pc:sldMk cId="1209200782" sldId="269"/>
        </pc:sldMkLst>
        <pc:spChg chg="add mod">
          <ac:chgData name="Eriika Etshokin" userId="55532654-a302-4c46-a3a5-8fc9bc1445b7" providerId="ADAL" clId="{4C82FC18-D8E7-4310-9EFC-B3767804846A}" dt="2025-02-27T16:30:21.746" v="186" actId="20577"/>
          <ac:spMkLst>
            <pc:docMk/>
            <pc:sldMk cId="1209200782" sldId="269"/>
            <ac:spMk id="3" creationId="{F937014A-C491-2865-16C5-4A38D85B3C49}"/>
          </ac:spMkLst>
        </pc:spChg>
        <pc:picChg chg="del">
          <ac:chgData name="Eriika Etshokin" userId="55532654-a302-4c46-a3a5-8fc9bc1445b7" providerId="ADAL" clId="{4C82FC18-D8E7-4310-9EFC-B3767804846A}" dt="2025-02-27T16:29:57.846" v="0" actId="478"/>
          <ac:picMkLst>
            <pc:docMk/>
            <pc:sldMk cId="1209200782" sldId="269"/>
            <ac:picMk id="9" creationId="{A41416F1-A286-1346-AA31-A49634EC09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BC67-23C9-2F48-B20A-1DB1D07B100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5A1F-1E19-AB4D-9F91-E209B821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838200" y="365125"/>
            <a:ext cx="4954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Segoe UI Light" panose="020B0502040204020203" pitchFamily="34" charset="0"/>
              </a:rPr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495499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212760"/>
            <a:ext cx="4954589" cy="3313684"/>
          </a:xfrm>
        </p:spPr>
        <p:txBody>
          <a:bodyPr anchor="ctr"/>
          <a:lstStyle>
            <a:lvl1pPr marL="0" indent="0">
              <a:buNone/>
              <a:defRPr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431280" y="0"/>
            <a:ext cx="5760720" cy="6858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193363"/>
            <a:ext cx="4954588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03534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79538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08344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6781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6196780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06226" y="2555766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41859" y="2555765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677492" y="2555764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270805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387863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38199" y="4504921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93018" y="2360689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393018" y="3487382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93018" y="4603767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004588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89213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47704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289177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430650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486173" y="4187542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4083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72001"/>
            <a:ext cx="12192000" cy="1108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540"/>
            <a:ext cx="10515600" cy="53394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199" y="1030143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357813"/>
            <a:ext cx="10515600" cy="236537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Department and presenter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1089025" y="4153459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3144736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5289177" y="4183285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7342574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486173" y="4153458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738265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Name.name@email.email</a:t>
            </a:r>
            <a:r>
              <a:rPr lang="en-US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Name here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83814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Name.name@email.email</a:t>
            </a:r>
            <a:r>
              <a:rPr lang="en-US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Name here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1828800"/>
            <a:ext cx="4954997" cy="379744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30143"/>
            <a:ext cx="105156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8800"/>
            <a:ext cx="4954997" cy="677733"/>
          </a:xfrm>
        </p:spPr>
        <p:txBody>
          <a:bodyPr>
            <a:normAutofit/>
          </a:bodyPr>
          <a:lstStyle>
            <a:lvl1pPr>
              <a:defRPr sz="3000" b="0" i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2654132"/>
            <a:ext cx="4954997" cy="2972117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2654132"/>
            <a:ext cx="4954997" cy="2972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98803" y="1828800"/>
            <a:ext cx="4954997" cy="677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>
                <a:latin typeface="Segoe UI Light" panose="020B0502040204020203" pitchFamily="34" charset="0"/>
                <a:ea typeface="Myriad Pro" charset="0"/>
                <a:cs typeface="Myriad Pro" charset="0"/>
              </a:rPr>
              <a:t>Click to edit Master title style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7" y="5968181"/>
            <a:ext cx="429317" cy="545742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88385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4954997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90879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6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193363"/>
            <a:ext cx="8509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Myriad Pro" charset="0"/>
                <a:ea typeface="Myriad Pro" charset="0"/>
                <a:cs typeface="Myriad Pro" charset="0"/>
              </a:rPr>
              <a:t>Hennepin County</a:t>
            </a:r>
          </a:p>
          <a:p>
            <a:r>
              <a:rPr lang="en-US" sz="1100">
                <a:latin typeface="Myriad Pro Light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70" r:id="rId4"/>
    <p:sldLayoutId id="2147483673" r:id="rId5"/>
    <p:sldLayoutId id="2147483659" r:id="rId6"/>
    <p:sldLayoutId id="2147483655" r:id="rId7"/>
    <p:sldLayoutId id="2147483660" r:id="rId8"/>
    <p:sldLayoutId id="2147483661" r:id="rId9"/>
    <p:sldLayoutId id="2147483669" r:id="rId10"/>
    <p:sldLayoutId id="2147483666" r:id="rId11"/>
    <p:sldLayoutId id="2147483664" r:id="rId12"/>
    <p:sldLayoutId id="2147483671" r:id="rId13"/>
    <p:sldLayoutId id="2147483662" r:id="rId14"/>
    <p:sldLayoutId id="2147483672" r:id="rId15"/>
    <p:sldLayoutId id="2147483674" r:id="rId16"/>
    <p:sldLayoutId id="2147483675" r:id="rId17"/>
    <p:sldLayoutId id="2147483663" r:id="rId18"/>
    <p:sldLayoutId id="2147483667" r:id="rId19"/>
    <p:sldLayoutId id="2147483668" r:id="rId20"/>
    <p:sldLayoutId id="2147483665" r:id="rId21"/>
    <p:sldLayoutId id="2147483676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t.ly/3uT8FM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ncw.dhs.state.mn.us/careware/r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mailto:health.cwpems@state.mn.us" TargetMode="External"/><Relationship Id="rId4" Type="http://schemas.openxmlformats.org/officeDocument/2006/relationships/hyperlink" Target="https://mn365.sharepoint.com/sites/MDH/careware/SitePages/Home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ocs.mn.gov/forms/DHS-3539-ENG" TargetMode="External"/><Relationship Id="rId2" Type="http://schemas.openxmlformats.org/officeDocument/2006/relationships/hyperlink" Target="https://mnce.dhs.state.mn.us/MNCEPorta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https://mn.gov/dhs/people-we-serve/children-and-families/health-care/hiv-aids/contact-u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hennepin.us/ryan-white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mnhivcouncil.or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37signals.com/basecamp/1096789/sign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hyperlink" Target="mailto:RyanWhite@hennepin.u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0" y="51816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0058A4"/>
                </a:solidFill>
                <a:latin typeface="Segoe UI Light" panose="020B0502040204020203" pitchFamily="34" charset="0"/>
              </a:rPr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122875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02B02AC-1082-9B32-09C3-BD52C7125CE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948516" y="1027804"/>
            <a:ext cx="5661491" cy="40338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Data Dashboard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80103" y="1533833"/>
            <a:ext cx="5213093" cy="43996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1"/>
            <a:r>
              <a:rPr lang="en-US" sz="2800">
                <a:latin typeface="Segoe UI"/>
                <a:cs typeface="Segoe UI"/>
                <a:hlinkClick r:id="rId4"/>
              </a:rPr>
              <a:t>https://bit.ly/3uT8FMI</a:t>
            </a:r>
            <a:r>
              <a:rPr lang="en-US" sz="2800">
                <a:latin typeface="Segoe UI"/>
                <a:cs typeface="Segoe UI"/>
              </a:rPr>
              <a:t> </a:t>
            </a:r>
          </a:p>
          <a:p>
            <a:pPr lvl="1"/>
            <a:r>
              <a:rPr lang="en-US" sz="2800">
                <a:latin typeface="Segoe UI"/>
                <a:cs typeface="Segoe UI"/>
              </a:rPr>
              <a:t>Public</a:t>
            </a:r>
            <a:endParaRPr lang="en-US">
              <a:latin typeface="Segoe UI"/>
              <a:cs typeface="Segoe UI"/>
            </a:endParaRPr>
          </a:p>
          <a:p>
            <a:pPr lvl="1"/>
            <a:r>
              <a:rPr lang="en-US" sz="2800"/>
              <a:t>Quantitative data on service and expenditure data</a:t>
            </a:r>
          </a:p>
          <a:p>
            <a:pPr lvl="1"/>
            <a:r>
              <a:rPr lang="en-US" sz="2800"/>
              <a:t>Audience is HIV council members to make prioritization and allocation decisions</a:t>
            </a:r>
          </a:p>
          <a:p>
            <a:pPr lvl="1"/>
            <a:r>
              <a:rPr lang="en-US" sz="2800"/>
              <a:t>Updated annually </a:t>
            </a:r>
          </a:p>
          <a:p>
            <a:pPr lvl="1"/>
            <a:r>
              <a:rPr lang="en-US" sz="2800"/>
              <a:t>Accessed from HIV Council website and Ryan White webpage</a:t>
            </a:r>
          </a:p>
          <a:p>
            <a:pPr lvl="1"/>
            <a:endParaRPr lang="en-US" sz="280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C2B7F1-57F0-DDE6-073A-0F297FD75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4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 Light"/>
                <a:cs typeface="Segoe UI Light"/>
              </a:rPr>
              <a:t>Ryan White Systems Overview</a:t>
            </a:r>
            <a:endParaRPr lang="en-US"/>
          </a:p>
        </p:txBody>
      </p:sp>
      <p:pic>
        <p:nvPicPr>
          <p:cNvPr id="14" name="Picture Placeholder 13" descr="Glowing circuit board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2192000" cy="4572000"/>
          </a:xfrm>
        </p:spPr>
      </p:pic>
    </p:spTree>
    <p:extLst>
      <p:ext uri="{BB962C8B-B14F-4D97-AF65-F5344CB8AC3E}">
        <p14:creationId xmlns:p14="http://schemas.microsoft.com/office/powerpoint/2010/main" val="152137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24930-C284-1054-BDEC-B648FA87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atin typeface="+mj-lt"/>
                <a:ea typeface="+mj-ea"/>
                <a:cs typeface="+mj-cs"/>
              </a:rPr>
              <a:t>Purpose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DF69-EFE7-D1A0-706D-BC150D6610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>
                <a:latin typeface="+mn-lt"/>
                <a:ea typeface="+mn-ea"/>
                <a:cs typeface="+mn-cs"/>
              </a:rPr>
              <a:t>To highlight the various webpages and apps the Ryan White Program uses to collect and share data and information with providers and stakeholders.</a:t>
            </a:r>
            <a:endParaRPr lang="en-US">
              <a:ea typeface="+mn-ea"/>
              <a:cs typeface="+mn-cs"/>
            </a:endParaRPr>
          </a:p>
        </p:txBody>
      </p:sp>
      <p:pic>
        <p:nvPicPr>
          <p:cNvPr id="7" name="Picture Placeholder 6" descr="Focused male engineer working at computer">
            <a:extLst>
              <a:ext uri="{FF2B5EF4-FFF2-40B4-BE49-F238E27FC236}">
                <a16:creationId xmlns:a16="http://schemas.microsoft.com/office/drawing/2014/main" id="{217D06EF-B1C5-4ED5-A083-101BA2C7FE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6840" r="262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2C5F69C-4F56-90AC-28DC-0C6CBA805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CAREWare 6 </a:t>
            </a:r>
            <a:endParaRPr lang="en-US" err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8200" y="2346324"/>
            <a:ext cx="10515600" cy="350007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latin typeface="Segoe UI"/>
                <a:cs typeface="Segoe UI"/>
                <a:hlinkClick r:id="rId3"/>
              </a:rPr>
              <a:t>https://mncw.dhs.state.mn.us/careware/rs/index.htm</a:t>
            </a:r>
            <a:r>
              <a:rPr lang="en-US">
                <a:latin typeface="Segoe UI"/>
                <a:cs typeface="Segoe UI"/>
              </a:rPr>
              <a:t> </a:t>
            </a:r>
          </a:p>
          <a:p>
            <a:r>
              <a:rPr lang="en-US">
                <a:latin typeface="Segoe UI"/>
                <a:cs typeface="Segoe UI"/>
              </a:rPr>
              <a:t>HRSA-supported, web-based software used to manage HIV client-level service data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Login required</a:t>
            </a:r>
          </a:p>
          <a:p>
            <a:r>
              <a:rPr lang="en-US">
                <a:latin typeface="Segoe UI"/>
                <a:cs typeface="Segoe UI"/>
              </a:rPr>
              <a:t>Service data is entered by providers each month 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Tools and resources at </a:t>
            </a:r>
            <a:r>
              <a:rPr lang="en-US">
                <a:latin typeface="Segoe UI"/>
                <a:cs typeface="Segoe UI"/>
                <a:hlinkClick r:id="rId4"/>
              </a:rPr>
              <a:t>https://mn365.sharepoint.com/sites/MDH/careware/SitePages/Home.aspx</a:t>
            </a:r>
            <a:r>
              <a:rPr lang="en-US">
                <a:latin typeface="Segoe UI"/>
                <a:cs typeface="Segoe UI"/>
              </a:rPr>
              <a:t> </a:t>
            </a:r>
          </a:p>
          <a:p>
            <a:r>
              <a:rPr lang="en-US">
                <a:latin typeface="Segoe UI"/>
                <a:cs typeface="Segoe UI"/>
              </a:rPr>
              <a:t>Minnesota </a:t>
            </a:r>
            <a:r>
              <a:rPr lang="en-US" err="1">
                <a:latin typeface="Segoe UI"/>
                <a:cs typeface="Segoe UI"/>
              </a:rPr>
              <a:t>CAREWare</a:t>
            </a:r>
            <a:r>
              <a:rPr lang="en-US">
                <a:latin typeface="Segoe UI"/>
                <a:cs typeface="Segoe UI"/>
              </a:rPr>
              <a:t> Help Desk </a:t>
            </a:r>
            <a:r>
              <a:rPr lang="en-US">
                <a:latin typeface="Segoe UI"/>
                <a:cs typeface="Segoe UI"/>
                <a:hlinkClick r:id="rId5"/>
              </a:rPr>
              <a:t>health.cwpems@state.mn.us</a:t>
            </a:r>
            <a:r>
              <a:rPr lang="en-US">
                <a:latin typeface="Segoe UI"/>
                <a:cs typeface="Segoe UI"/>
              </a:rPr>
              <a:t>  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C95DA2-3479-474B-91AF-BA8B73205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36" y="499224"/>
            <a:ext cx="7003472" cy="1703187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FC55342-870D-E769-A738-577B55451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76EB-02F6-9995-47E7-83B85F29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At a Glance screen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C484D-29A9-F746-5E69-36A26909A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08209-C638-82CF-6730-8E0791B882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30507"/>
            <a:ext cx="7397777" cy="4335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latin typeface="Segoe UI"/>
                <a:cs typeface="Segoe UI"/>
              </a:rPr>
              <a:t>Access at:  </a:t>
            </a:r>
            <a:r>
              <a:rPr lang="en-US" sz="1800">
                <a:latin typeface="Segoe UI"/>
                <a:cs typeface="Segoe UI"/>
                <a:hlinkClick r:id="rId2"/>
              </a:rPr>
              <a:t>https://mnce.dhs.state.mn.us/MNCEPortal</a:t>
            </a:r>
            <a:r>
              <a:rPr lang="en-US" sz="1800">
                <a:latin typeface="Segoe UI"/>
                <a:cs typeface="Segoe UI"/>
              </a:rPr>
              <a:t> </a:t>
            </a:r>
          </a:p>
          <a:p>
            <a:r>
              <a:rPr lang="en-US" sz="1800">
                <a:latin typeface="Segoe UI"/>
                <a:cs typeface="Segoe UI"/>
              </a:rPr>
              <a:t>Login required</a:t>
            </a:r>
          </a:p>
          <a:p>
            <a:r>
              <a:rPr lang="en-US" sz="1800">
                <a:latin typeface="Segoe UI"/>
                <a:cs typeface="Segoe UI"/>
              </a:rPr>
              <a:t>Providers use to verify a client's eligibility for Ryan White services</a:t>
            </a:r>
            <a:endParaRPr lang="en-US" sz="1800"/>
          </a:p>
          <a:p>
            <a:r>
              <a:rPr lang="en-US" sz="1800">
                <a:latin typeface="Segoe UI"/>
                <a:cs typeface="Segoe UI"/>
              </a:rPr>
              <a:t>DHS online enrollment documents:  </a:t>
            </a:r>
            <a:r>
              <a:rPr lang="en-US" sz="1800">
                <a:latin typeface="Segoe UI"/>
                <a:cs typeface="Segoe UI"/>
                <a:hlinkClick r:id="rId3"/>
              </a:rPr>
              <a:t>https://edocs.mn.gov/forms/DHS-3539-ENG</a:t>
            </a:r>
            <a:endParaRPr lang="en-US" sz="1800">
              <a:cs typeface="Segoe UI"/>
            </a:endParaRPr>
          </a:p>
          <a:p>
            <a:r>
              <a:rPr lang="en-US" sz="1800">
                <a:latin typeface="Segoe UI"/>
                <a:cs typeface="Segoe UI"/>
              </a:rPr>
              <a:t>Reach out to </a:t>
            </a:r>
            <a:r>
              <a:rPr lang="en-US" sz="1800">
                <a:latin typeface="Segoe UI"/>
                <a:cs typeface="Segoe UI"/>
                <a:hlinkClick r:id="rId4"/>
              </a:rPr>
              <a:t>DHS HIV Services team</a:t>
            </a:r>
            <a:r>
              <a:rPr lang="en-US" sz="1800">
                <a:latin typeface="Segoe UI"/>
                <a:cs typeface="Segoe UI"/>
              </a:rPr>
              <a:t> for questions about eligibility data shown on the At A Glance screen.</a:t>
            </a:r>
          </a:p>
          <a:p>
            <a:pPr marL="457200" lvl="1" indent="0">
              <a:buNone/>
            </a:pPr>
            <a:endParaRPr lang="en-US" sz="1800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77A8C-A36E-A7BA-E42E-34EE1C2E1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720" y="938467"/>
            <a:ext cx="3470563" cy="4207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8E29B3-C799-EA62-0036-00A24AF22E26}"/>
              </a:ext>
            </a:extLst>
          </p:cNvPr>
          <p:cNvSpPr/>
          <p:nvPr/>
        </p:nvSpPr>
        <p:spPr>
          <a:xfrm>
            <a:off x="8168409" y="3186545"/>
            <a:ext cx="3024910" cy="404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66723" cy="1348653"/>
          </a:xfrm>
        </p:spPr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Ryan White Webpage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5438788" cy="3797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Segoe UI"/>
                <a:hlinkClick r:id="rId2"/>
              </a:rPr>
              <a:t>https://www.hennepin.us/ryan-white</a:t>
            </a:r>
            <a:r>
              <a:rPr lang="en-US">
                <a:latin typeface="Segoe UI"/>
                <a:cs typeface="Segoe UI"/>
              </a:rPr>
              <a:t> 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Public</a:t>
            </a:r>
          </a:p>
          <a:p>
            <a:r>
              <a:rPr lang="en-US">
                <a:latin typeface="Segoe UI"/>
                <a:cs typeface="Segoe UI"/>
              </a:rPr>
              <a:t>Information for service providers, community members, and stakeholders</a:t>
            </a:r>
            <a:endParaRPr lang="en-US"/>
          </a:p>
          <a:p>
            <a:pPr lvl="1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B9DEA33-C657-5BAB-E864-AA496C5F6B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37" r="437"/>
          <a:stretch/>
        </p:blipFill>
        <p:spPr>
          <a:xfrm>
            <a:off x="6399645" y="242454"/>
            <a:ext cx="5515264" cy="6373091"/>
          </a:xfr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B267057-0043-B5AB-02A7-4B5D66DA6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/>
              <a:t>HIV Council Website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448570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hlinkClick r:id="rId2"/>
              </a:rPr>
              <a:t>https://www.mnhivcouncil.org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Public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Audience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Current and prospective members of the MN Council for HIV/AIDS Care and Prevention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Providers and consumers looking for Minnesota Ryan White Program service standards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People looking for more information on the Ryan White system of care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23FA5AFA-3F52-99DB-89B7-C5D84F2DD6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90" t="-704" r="-2366" b="-704"/>
          <a:stretch/>
        </p:blipFill>
        <p:spPr>
          <a:xfrm>
            <a:off x="6096000" y="137160"/>
            <a:ext cx="5693672" cy="6583680"/>
          </a:xfrm>
          <a:prstGeom prst="rect">
            <a:avLst/>
          </a:prstGeom>
          <a:noFill/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5A040D5-4E62-FDCD-3951-4E68B450C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8359" cy="1360198"/>
          </a:xfrm>
        </p:spPr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Basecamp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43645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>
                <a:latin typeface="Segoe UI"/>
                <a:cs typeface="Segoe UI"/>
                <a:hlinkClick r:id="rId3"/>
              </a:rPr>
              <a:t>https://launchpad.37signals.com/basecamp/1096789/signin</a:t>
            </a:r>
            <a:r>
              <a:rPr lang="en-US">
                <a:latin typeface="Segoe UI"/>
                <a:cs typeface="Segoe UI"/>
              </a:rPr>
              <a:t> </a:t>
            </a:r>
            <a:endParaRPr lang="en-US">
              <a:cs typeface="Segoe UI"/>
            </a:endParaRPr>
          </a:p>
          <a:p>
            <a:r>
              <a:rPr lang="en-US">
                <a:latin typeface="Segoe UI"/>
                <a:cs typeface="Segoe UI"/>
              </a:rPr>
              <a:t>Online collaboration app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Organized by project</a:t>
            </a:r>
          </a:p>
          <a:p>
            <a:pPr lvl="1"/>
            <a:r>
              <a:rPr lang="en-US">
                <a:latin typeface="Segoe UI"/>
                <a:cs typeface="Segoe UI"/>
              </a:rPr>
              <a:t>Quality Learning Community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Centralized Eligibility Communications</a:t>
            </a:r>
          </a:p>
          <a:p>
            <a:pPr lvl="1"/>
            <a:r>
              <a:rPr lang="en-US">
                <a:latin typeface="Segoe UI"/>
                <a:cs typeface="Segoe UI"/>
              </a:rPr>
              <a:t>Specific projects</a:t>
            </a:r>
          </a:p>
          <a:p>
            <a:r>
              <a:rPr lang="en-US">
                <a:latin typeface="Segoe UI"/>
                <a:cs typeface="Segoe UI"/>
              </a:rPr>
              <a:t>Send messages, view, and share documents</a:t>
            </a:r>
            <a:endParaRPr lang="en-US">
              <a:cs typeface="Segoe UI"/>
            </a:endParaRPr>
          </a:p>
          <a:p>
            <a:r>
              <a:rPr lang="en-US">
                <a:latin typeface="Segoe UI"/>
                <a:cs typeface="Segoe UI"/>
              </a:rPr>
              <a:t>Request access or password reset to </a:t>
            </a:r>
            <a:r>
              <a:rPr lang="en-US">
                <a:latin typeface="Segoe UI"/>
                <a:cs typeface="Segoe UI"/>
                <a:hlinkClick r:id="rId4"/>
              </a:rPr>
              <a:t>RyanWhite@hennepin.us</a:t>
            </a:r>
            <a:r>
              <a:rPr lang="en-US">
                <a:latin typeface="Segoe UI"/>
                <a:cs typeface="Segoe UI"/>
              </a:rPr>
              <a:t> 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051DB43-5FA7-C63A-1754-8CB8FF45C7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l="315" r="29291" b="-1245"/>
          <a:stretch/>
        </p:blipFill>
        <p:spPr>
          <a:xfrm>
            <a:off x="6101957" y="652769"/>
            <a:ext cx="5497631" cy="5546105"/>
          </a:xfr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6B8EFA4-F13D-B3E5-DE7A-CAFC2BC6CC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116761-3EEB-007C-E1E8-76CD065D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Qualtrics Online Surveys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DF5843-1B43-7104-7E20-71D7F8F3E1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Segoe UI"/>
                <a:cs typeface="Segoe UI"/>
              </a:rPr>
              <a:t>Hennepin County uses this web-based survey platform to collect reports and information from subrecipients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Quarterly reports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Exhibit A for interpretation services</a:t>
            </a:r>
            <a:endParaRPr lang="en-US"/>
          </a:p>
          <a:p>
            <a:pPr lvl="1"/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6B888A4-E492-B6AF-AAC4-5F18775CF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014A-C491-2865-16C5-4A38D85B3C4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Anytime a report/survey is due in Qualtrics, a member of the Hennepin County Ryan White Program team will send out an email with guidance and the link</a:t>
            </a:r>
          </a:p>
        </p:txBody>
      </p:sp>
    </p:spTree>
    <p:extLst>
      <p:ext uri="{BB962C8B-B14F-4D97-AF65-F5344CB8AC3E}">
        <p14:creationId xmlns:p14="http://schemas.microsoft.com/office/powerpoint/2010/main" val="120920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nnepin County Palette 2016">
      <a:dk1>
        <a:srgbClr val="113C66"/>
      </a:dk1>
      <a:lt1>
        <a:srgbClr val="FAFAFA"/>
      </a:lt1>
      <a:dk2>
        <a:srgbClr val="113C66"/>
      </a:dk2>
      <a:lt2>
        <a:srgbClr val="FAFAFA"/>
      </a:lt2>
      <a:accent1>
        <a:srgbClr val="0058A3"/>
      </a:accent1>
      <a:accent2>
        <a:srgbClr val="44C8F5"/>
      </a:accent2>
      <a:accent3>
        <a:srgbClr val="9FCC3B"/>
      </a:accent3>
      <a:accent4>
        <a:srgbClr val="F7931E"/>
      </a:accent4>
      <a:accent5>
        <a:srgbClr val="EF413C"/>
      </a:accent5>
      <a:accent6>
        <a:srgbClr val="3E1151"/>
      </a:accent6>
      <a:hlink>
        <a:srgbClr val="00AEEF"/>
      </a:hlink>
      <a:folHlink>
        <a:srgbClr val="44C8F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nnepin County PowerPoint Light13" id="{28B19FB9-BF8E-4B44-9027-C263317CFDF8}" vid="{62D063A5-8311-F74E-A68C-91E6386B97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dacab7-a067-4aaf-b88d-e77dc82a1624" xsi:nil="true"/>
    <lcf76f155ced4ddcb4097134ff3c332f xmlns="6eac1f4b-5817-4d0f-bb79-f97d33da94f3">
      <Terms xmlns="http://schemas.microsoft.com/office/infopath/2007/PartnerControls"/>
    </lcf76f155ced4ddcb4097134ff3c332f>
    <SharedWithUsers xmlns="ef370f41-b301-4688-91b0-03752f0e7c9e">
      <UserInfo>
        <DisplayName>Erin Mehta</DisplayName>
        <AccountId>403</AccountId>
        <AccountType/>
      </UserInfo>
      <UserInfo>
        <DisplayName>Dawn E Petroskas</DisplayName>
        <AccountId>404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18B64528E94E9FD640B5C1584F4B" ma:contentTypeVersion="16" ma:contentTypeDescription="Create a new document." ma:contentTypeScope="" ma:versionID="c56a35b91b9f02d2ad0ac033239a8da7">
  <xsd:schema xmlns:xsd="http://www.w3.org/2001/XMLSchema" xmlns:xs="http://www.w3.org/2001/XMLSchema" xmlns:p="http://schemas.microsoft.com/office/2006/metadata/properties" xmlns:ns2="6eac1f4b-5817-4d0f-bb79-f97d33da94f3" xmlns:ns3="ef370f41-b301-4688-91b0-03752f0e7c9e" xmlns:ns4="66dacab7-a067-4aaf-b88d-e77dc82a1624" targetNamespace="http://schemas.microsoft.com/office/2006/metadata/properties" ma:root="true" ma:fieldsID="47d50a978917d1a0edad60dea7a46a0e" ns2:_="" ns3:_="" ns4:_="">
    <xsd:import namespace="6eac1f4b-5817-4d0f-bb79-f97d33da94f3"/>
    <xsd:import namespace="ef370f41-b301-4688-91b0-03752f0e7c9e"/>
    <xsd:import namespace="66dacab7-a067-4aaf-b88d-e77dc82a16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c1f4b-5817-4d0f-bb79-f97d33da94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ae75ce-4bcd-48ac-ac55-3be0f0d58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70f41-b301-4688-91b0-03752f0e7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acab7-a067-4aaf-b88d-e77dc82a162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355aea7-1a05-43e1-b2eb-5befb1307605}" ma:internalName="TaxCatchAll" ma:showField="CatchAllData" ma:web="ef370f41-b301-4688-91b0-03752f0e7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FA385-B89A-4B44-9F2C-128C1A0DEE2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6dacab7-a067-4aaf-b88d-e77dc82a1624"/>
    <ds:schemaRef ds:uri="ef370f41-b301-4688-91b0-03752f0e7c9e"/>
    <ds:schemaRef ds:uri="6eac1f4b-5817-4d0f-bb79-f97d33da94f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747A0B-8F77-47B8-9977-F9F25A8C50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B490B-1F2C-4B70-A8DF-4D441FEE0BE2}">
  <ds:schemaRefs>
    <ds:schemaRef ds:uri="66dacab7-a067-4aaf-b88d-e77dc82a1624"/>
    <ds:schemaRef ds:uri="6eac1f4b-5817-4d0f-bb79-f97d33da94f3"/>
    <ds:schemaRef ds:uri="ef370f41-b301-4688-91b0-03752f0e7c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Hennepin County PowerPoint Light14</Template>
  <TotalTime>0</TotalTime>
  <Words>476</Words>
  <Application>Microsoft Office PowerPoint</Application>
  <PresentationFormat>Widescreen</PresentationFormat>
  <Paragraphs>68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Myriad Pro</vt:lpstr>
      <vt:lpstr>Myriad Pro Light</vt:lpstr>
      <vt:lpstr>Segoe UI</vt:lpstr>
      <vt:lpstr>Segoe UI Light</vt:lpstr>
      <vt:lpstr>Office Theme</vt:lpstr>
      <vt:lpstr>PowerPoint Presentation</vt:lpstr>
      <vt:lpstr>Ryan White Systems Overview</vt:lpstr>
      <vt:lpstr>Purpose</vt:lpstr>
      <vt:lpstr>CAREWare 6 </vt:lpstr>
      <vt:lpstr>At a Glance screen</vt:lpstr>
      <vt:lpstr>Ryan White Webpage</vt:lpstr>
      <vt:lpstr>HIV Council Website</vt:lpstr>
      <vt:lpstr>Basecamp</vt:lpstr>
      <vt:lpstr>Qualtrics Online Surveys</vt:lpstr>
      <vt:lpstr>Data Dashboard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Eriika Etshokin</cp:lastModifiedBy>
  <cp:revision>1</cp:revision>
  <cp:lastPrinted>2016-09-27T23:47:03Z</cp:lastPrinted>
  <dcterms:created xsi:type="dcterms:W3CDTF">2016-09-27T19:14:20Z</dcterms:created>
  <dcterms:modified xsi:type="dcterms:W3CDTF">2025-02-27T16:30:26Z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0x010100A73318B64528E94E9FD640B5C1584F4B</vt:lpwstr>
  </property>
  <property fmtid="{D5CDD505-2E9C-101B-9397-08002B2CF9AE}" pid="3" name="Hennepin County Content Status">
    <vt:lpwstr/>
  </property>
  <property fmtid="{D5CDD505-2E9C-101B-9397-08002B2CF9AE}" pid="4" name="MediaServiceImageTags">
    <vt:lpwstr/>
  </property>
</Properties>
</file>