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1"/>
  </p:notesMasterIdLst>
  <p:sldIdLst>
    <p:sldId id="265" r:id="rId5"/>
    <p:sldId id="271" r:id="rId6"/>
    <p:sldId id="288" r:id="rId7"/>
    <p:sldId id="272" r:id="rId8"/>
    <p:sldId id="275" r:id="rId9"/>
    <p:sldId id="267" r:id="rId10"/>
    <p:sldId id="276" r:id="rId11"/>
    <p:sldId id="268" r:id="rId12"/>
    <p:sldId id="289" r:id="rId13"/>
    <p:sldId id="280" r:id="rId14"/>
    <p:sldId id="278" r:id="rId15"/>
    <p:sldId id="283" r:id="rId16"/>
    <p:sldId id="284" r:id="rId17"/>
    <p:sldId id="285" r:id="rId18"/>
    <p:sldId id="287" r:id="rId19"/>
    <p:sldId id="274" r:id="rId2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F87DB18-454B-55BB-1DD4-D0FCF6CCA819}" name="Jeremy A Stadelman" initials="JS" userId="S::jeremy.stadelman@hennepin.us::d55562b1-12ba-4659-94cc-f8abc1aa7d45" providerId="AD"/>
  <p188:author id="{B5290465-B8DB-389E-8566-748127BE2FF6}" name="Aamina Abdirashid Mohamed" initials="AM" userId="S::aamina.abdirashidmohamed@hennepin.us::444e2495-d68a-43eb-8984-d07396d54122" providerId="AD"/>
  <p188:author id="{A89B618D-04DF-8E36-18DC-3762ABF7304C}" name="Jonathan M Hanft" initials="JH" userId="S::Jonathan.Hanft@hennepin.us::e963d907-7bf8-43fc-9ad2-28e684ce17b2" providerId="AD"/>
  <p188:author id="{53FB8892-9747-2612-8E04-1146F4B88EBF}" name="Aamina Abdirashid Mohamed" initials="" userId="S::Aamina.AbdirashidMohamed@hennepin.us::444e2495-d68a-43eb-8984-d07396d54122" providerId="AD"/>
  <p188:author id="{CDE2B19A-D212-948B-3DC8-2EE12C50379C}" name="Audra Gaikowski" initials="AG" userId="S::audra.gaikowski@hennepin.us::e310d7b0-f349-4b70-b4df-505f79b5d7d5" providerId="AD"/>
  <p188:author id="{98DB0D9C-8D22-3405-50AD-8BCEEEA38EF6}" name="Eriika Etshokin" initials="EE" userId="S::eriika.etshokin@hennepin.us::55532654-a302-4c46-a3a5-8fc9bc1445b7" providerId="AD"/>
  <p188:author id="{A907D7AA-85E1-9C60-0598-35AB16B6A9C1}" name="Carissa N Weisdorf" initials="CW" userId="S::carissa.weisdorf@hennepin.us::fb8f6f8e-94ec-41d1-a111-e46ae641b023" providerId="AD"/>
  <p188:author id="{ED4467F6-009B-3EAE-2C5F-A5C7AFB0A367}" name="Eriika Etshokin" initials="EE" userId="S::Eriika.Etshokin@hennepin.us::55532654-a302-4c46-a3a5-8fc9bc1445b7"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F19CAE-339F-205E-55FD-52BB0BBF7ABC}" v="2" dt="2026-03-18T16:02:35.5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76"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amina Abdirashid Mohamed" userId="S::aamina.abdirashidmohamed@hennepin.us::444e2495-d68a-43eb-8984-d07396d54122" providerId="AD" clId="Web-{9B32586D-3973-33D5-8360-E20510C3BD14}"/>
    <pc:docChg chg="addSld delSld modSld">
      <pc:chgData name="Aamina Abdirashid Mohamed" userId="S::aamina.abdirashidmohamed@hennepin.us::444e2495-d68a-43eb-8984-d07396d54122" providerId="AD" clId="Web-{9B32586D-3973-33D5-8360-E20510C3BD14}" dt="2026-02-23T16:42:20.613" v="15" actId="1076"/>
      <pc:docMkLst>
        <pc:docMk/>
      </pc:docMkLst>
      <pc:sldChg chg="addSp delSp modSp add del delAnim">
        <pc:chgData name="Aamina Abdirashid Mohamed" userId="S::aamina.abdirashidmohamed@hennepin.us::444e2495-d68a-43eb-8984-d07396d54122" providerId="AD" clId="Web-{9B32586D-3973-33D5-8360-E20510C3BD14}" dt="2026-02-23T16:42:20.613" v="15" actId="1076"/>
        <pc:sldMkLst>
          <pc:docMk/>
          <pc:sldMk cId="4075245696" sldId="285"/>
        </pc:sldMkLst>
        <pc:spChg chg="mod">
          <ac:chgData name="Aamina Abdirashid Mohamed" userId="S::aamina.abdirashidmohamed@hennepin.us::444e2495-d68a-43eb-8984-d07396d54122" providerId="AD" clId="Web-{9B32586D-3973-33D5-8360-E20510C3BD14}" dt="2026-02-23T16:41:21.566" v="5" actId="20577"/>
          <ac:spMkLst>
            <pc:docMk/>
            <pc:sldMk cId="4075245696" sldId="285"/>
            <ac:spMk id="2" creationId="{5FA9E1A6-C2E6-D195-39E7-990F703D2DD4}"/>
          </ac:spMkLst>
        </pc:spChg>
        <pc:picChg chg="add mod ord">
          <ac:chgData name="Aamina Abdirashid Mohamed" userId="S::aamina.abdirashidmohamed@hennepin.us::444e2495-d68a-43eb-8984-d07396d54122" providerId="AD" clId="Web-{9B32586D-3973-33D5-8360-E20510C3BD14}" dt="2026-02-23T16:42:20.613" v="15" actId="1076"/>
          <ac:picMkLst>
            <pc:docMk/>
            <pc:sldMk cId="4075245696" sldId="285"/>
            <ac:picMk id="8" creationId="{AA480791-45EE-CB8A-8102-8613CBEF8538}"/>
          </ac:picMkLst>
        </pc:picChg>
      </pc:sldChg>
    </pc:docChg>
  </pc:docChgLst>
  <pc:docChgLst>
    <pc:chgData name="Aamina Abdirashid Mohamed" userId="S::aamina.abdirashidmohamed@hennepin.us::444e2495-d68a-43eb-8984-d07396d54122" providerId="AD" clId="Web-{3F3C219E-2298-C105-50EE-E303EAD6FDED}"/>
    <pc:docChg chg="modSld">
      <pc:chgData name="Aamina Abdirashid Mohamed" userId="S::aamina.abdirashidmohamed@hennepin.us::444e2495-d68a-43eb-8984-d07396d54122" providerId="AD" clId="Web-{3F3C219E-2298-C105-50EE-E303EAD6FDED}" dt="2026-03-09T16:06:20.576" v="0" actId="20577"/>
      <pc:docMkLst>
        <pc:docMk/>
      </pc:docMkLst>
      <pc:sldChg chg="modSp">
        <pc:chgData name="Aamina Abdirashid Mohamed" userId="S::aamina.abdirashidmohamed@hennepin.us::444e2495-d68a-43eb-8984-d07396d54122" providerId="AD" clId="Web-{3F3C219E-2298-C105-50EE-E303EAD6FDED}" dt="2026-03-09T16:06:20.576" v="0" actId="20577"/>
        <pc:sldMkLst>
          <pc:docMk/>
          <pc:sldMk cId="4075245696" sldId="285"/>
        </pc:sldMkLst>
        <pc:spChg chg="mod">
          <ac:chgData name="Aamina Abdirashid Mohamed" userId="S::aamina.abdirashidmohamed@hennepin.us::444e2495-d68a-43eb-8984-d07396d54122" providerId="AD" clId="Web-{3F3C219E-2298-C105-50EE-E303EAD6FDED}" dt="2026-03-09T16:06:20.576" v="0" actId="20577"/>
          <ac:spMkLst>
            <pc:docMk/>
            <pc:sldMk cId="4075245696" sldId="285"/>
            <ac:spMk id="7" creationId="{6FA94BA1-A94E-5173-710C-B450600C8A51}"/>
          </ac:spMkLst>
        </pc:spChg>
      </pc:sldChg>
    </pc:docChg>
  </pc:docChgLst>
  <pc:docChgLst>
    <pc:chgData name="Aamina Abdirashid Mohamed" userId="S::aamina.abdirashidmohamed@hennepin.us::444e2495-d68a-43eb-8984-d07396d54122" providerId="AD" clId="Web-{A34B9A4F-5F5E-E743-CF92-8084CF6EB743}"/>
    <pc:docChg chg="modSld">
      <pc:chgData name="Aamina Abdirashid Mohamed" userId="S::aamina.abdirashidmohamed@hennepin.us::444e2495-d68a-43eb-8984-d07396d54122" providerId="AD" clId="Web-{A34B9A4F-5F5E-E743-CF92-8084CF6EB743}" dt="2026-03-06T17:03:30.383" v="48" actId="20577"/>
      <pc:docMkLst>
        <pc:docMk/>
      </pc:docMkLst>
      <pc:sldChg chg="addSp modSp">
        <pc:chgData name="Aamina Abdirashid Mohamed" userId="S::aamina.abdirashidmohamed@hennepin.us::444e2495-d68a-43eb-8984-d07396d54122" providerId="AD" clId="Web-{A34B9A4F-5F5E-E743-CF92-8084CF6EB743}" dt="2026-03-06T17:03:30.383" v="48" actId="20577"/>
        <pc:sldMkLst>
          <pc:docMk/>
          <pc:sldMk cId="4075245696" sldId="285"/>
        </pc:sldMkLst>
        <pc:spChg chg="mod">
          <ac:chgData name="Aamina Abdirashid Mohamed" userId="S::aamina.abdirashidmohamed@hennepin.us::444e2495-d68a-43eb-8984-d07396d54122" providerId="AD" clId="Web-{A34B9A4F-5F5E-E743-CF92-8084CF6EB743}" dt="2026-03-06T17:03:14.679" v="45" actId="20577"/>
          <ac:spMkLst>
            <pc:docMk/>
            <pc:sldMk cId="4075245696" sldId="285"/>
            <ac:spMk id="2" creationId="{5FA9E1A6-C2E6-D195-39E7-990F703D2DD4}"/>
          </ac:spMkLst>
        </pc:spChg>
      </pc:sldChg>
    </pc:docChg>
  </pc:docChgLst>
  <pc:docChgLst>
    <pc:chgData name="Aamina Abdirashid Mohamed" userId="S::aamina.abdirashidmohamed@hennepin.us::444e2495-d68a-43eb-8984-d07396d54122" providerId="AD" clId="Web-{502ECA93-3C53-B6AE-FA78-72219516D6F5}"/>
    <pc:docChg chg="mod modSld">
      <pc:chgData name="Aamina Abdirashid Mohamed" userId="S::aamina.abdirashidmohamed@hennepin.us::444e2495-d68a-43eb-8984-d07396d54122" providerId="AD" clId="Web-{502ECA93-3C53-B6AE-FA78-72219516D6F5}" dt="2026-03-06T22:03:06.961" v="77"/>
      <pc:docMkLst>
        <pc:docMk/>
      </pc:docMkLst>
      <pc:sldChg chg="addSp delSp modSp">
        <pc:chgData name="Aamina Abdirashid Mohamed" userId="S::aamina.abdirashidmohamed@hennepin.us::444e2495-d68a-43eb-8984-d07396d54122" providerId="AD" clId="Web-{502ECA93-3C53-B6AE-FA78-72219516D6F5}" dt="2026-03-06T21:58:49.617" v="76" actId="20577"/>
        <pc:sldMkLst>
          <pc:docMk/>
          <pc:sldMk cId="4075245696" sldId="285"/>
        </pc:sldMkLst>
        <pc:spChg chg="mod">
          <ac:chgData name="Aamina Abdirashid Mohamed" userId="S::aamina.abdirashidmohamed@hennepin.us::444e2495-d68a-43eb-8984-d07396d54122" providerId="AD" clId="Web-{502ECA93-3C53-B6AE-FA78-72219516D6F5}" dt="2026-03-06T21:52:46.882" v="27" actId="20577"/>
          <ac:spMkLst>
            <pc:docMk/>
            <pc:sldMk cId="4075245696" sldId="285"/>
            <ac:spMk id="2" creationId="{5FA9E1A6-C2E6-D195-39E7-990F703D2DD4}"/>
          </ac:spMkLst>
        </pc:spChg>
        <pc:spChg chg="add mod">
          <ac:chgData name="Aamina Abdirashid Mohamed" userId="S::aamina.abdirashidmohamed@hennepin.us::444e2495-d68a-43eb-8984-d07396d54122" providerId="AD" clId="Web-{502ECA93-3C53-B6AE-FA78-72219516D6F5}" dt="2026-03-06T21:58:49.617" v="76" actId="20577"/>
          <ac:spMkLst>
            <pc:docMk/>
            <pc:sldMk cId="4075245696" sldId="285"/>
            <ac:spMk id="7" creationId="{6FA94BA1-A94E-5173-710C-B450600C8A51}"/>
          </ac:spMkLst>
        </pc:spChg>
        <pc:picChg chg="add mod">
          <ac:chgData name="Aamina Abdirashid Mohamed" userId="S::aamina.abdirashidmohamed@hennepin.us::444e2495-d68a-43eb-8984-d07396d54122" providerId="AD" clId="Web-{502ECA93-3C53-B6AE-FA78-72219516D6F5}" dt="2026-03-06T21:53:36.100" v="35" actId="1076"/>
          <ac:picMkLst>
            <pc:docMk/>
            <pc:sldMk cId="4075245696" sldId="285"/>
            <ac:picMk id="4" creationId="{C64F7728-E371-8EFD-900C-B6284B55E6CF}"/>
          </ac:picMkLst>
        </pc:picChg>
        <pc:picChg chg="mod">
          <ac:chgData name="Aamina Abdirashid Mohamed" userId="S::aamina.abdirashidmohamed@hennepin.us::444e2495-d68a-43eb-8984-d07396d54122" providerId="AD" clId="Web-{502ECA93-3C53-B6AE-FA78-72219516D6F5}" dt="2026-03-06T21:53:39.429" v="36" actId="14100"/>
          <ac:picMkLst>
            <pc:docMk/>
            <pc:sldMk cId="4075245696" sldId="285"/>
            <ac:picMk id="8" creationId="{AA480791-45EE-CB8A-8102-8613CBEF8538}"/>
          </ac:picMkLst>
        </pc:picChg>
      </pc:sldChg>
      <pc:sldChg chg="modSp">
        <pc:chgData name="Aamina Abdirashid Mohamed" userId="S::aamina.abdirashidmohamed@hennepin.us::444e2495-d68a-43eb-8984-d07396d54122" providerId="AD" clId="Web-{502ECA93-3C53-B6AE-FA78-72219516D6F5}" dt="2026-03-06T21:55:34.804" v="67" actId="20577"/>
        <pc:sldMkLst>
          <pc:docMk/>
          <pc:sldMk cId="1392067074" sldId="287"/>
        </pc:sldMkLst>
        <pc:spChg chg="mod">
          <ac:chgData name="Aamina Abdirashid Mohamed" userId="S::aamina.abdirashidmohamed@hennepin.us::444e2495-d68a-43eb-8984-d07396d54122" providerId="AD" clId="Web-{502ECA93-3C53-B6AE-FA78-72219516D6F5}" dt="2026-03-06T21:55:34.804" v="67" actId="20577"/>
          <ac:spMkLst>
            <pc:docMk/>
            <pc:sldMk cId="1392067074" sldId="287"/>
            <ac:spMk id="7" creationId="{21E1C7C9-72BA-3FCF-92A5-B739E96FE1BF}"/>
          </ac:spMkLst>
        </pc:spChg>
      </pc:sldChg>
      <pc:sldChg chg="addSp delSp modSp">
        <pc:chgData name="Aamina Abdirashid Mohamed" userId="S::aamina.abdirashidmohamed@hennepin.us::444e2495-d68a-43eb-8984-d07396d54122" providerId="AD" clId="Web-{502ECA93-3C53-B6AE-FA78-72219516D6F5}" dt="2026-03-06T21:57:08.429" v="74" actId="1076"/>
        <pc:sldMkLst>
          <pc:docMk/>
          <pc:sldMk cId="122464730" sldId="288"/>
        </pc:sldMkLst>
        <pc:picChg chg="add mod">
          <ac:chgData name="Aamina Abdirashid Mohamed" userId="S::aamina.abdirashidmohamed@hennepin.us::444e2495-d68a-43eb-8984-d07396d54122" providerId="AD" clId="Web-{502ECA93-3C53-B6AE-FA78-72219516D6F5}" dt="2026-03-06T21:57:08.429" v="74" actId="1076"/>
          <ac:picMkLst>
            <pc:docMk/>
            <pc:sldMk cId="122464730" sldId="288"/>
            <ac:picMk id="4" creationId="{5125116C-3D3E-55BF-DA99-C3A6CBB5A9EF}"/>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BF470F-E30A-489C-B400-2F28A9957F35}" type="doc">
      <dgm:prSet loTypeId="urn:microsoft.com/office/officeart/2005/8/layout/hProcess7" loCatId="process" qsTypeId="urn:microsoft.com/office/officeart/2005/8/quickstyle/simple1" qsCatId="simple" csTypeId="urn:microsoft.com/office/officeart/2005/8/colors/accent1_2" csCatId="accent1" phldr="1"/>
      <dgm:spPr/>
      <dgm:t>
        <a:bodyPr/>
        <a:lstStyle/>
        <a:p>
          <a:endParaRPr lang="en-US"/>
        </a:p>
      </dgm:t>
    </dgm:pt>
    <dgm:pt modelId="{3BA85881-9B9C-475C-8AB0-040DB665330E}">
      <dgm:prSet phldrT="[Text]"/>
      <dgm:spPr/>
      <dgm:t>
        <a:bodyPr/>
        <a:lstStyle/>
        <a:p>
          <a:r>
            <a:rPr lang="en-US"/>
            <a:t>Awards Ryan White funds to identified jurisdictions (EMAs &amp; TGAs)</a:t>
          </a:r>
        </a:p>
      </dgm:t>
    </dgm:pt>
    <dgm:pt modelId="{B31DC6D2-9F9C-4C62-896F-D7FCDCE2C7E9}" type="parTrans" cxnId="{FFF70F8F-76DF-408C-A0BC-523800D9BD99}">
      <dgm:prSet/>
      <dgm:spPr/>
      <dgm:t>
        <a:bodyPr/>
        <a:lstStyle/>
        <a:p>
          <a:endParaRPr lang="en-US"/>
        </a:p>
      </dgm:t>
    </dgm:pt>
    <dgm:pt modelId="{24D69659-BD88-4ABF-8769-1F7E6A66ECD9}" type="sibTrans" cxnId="{FFF70F8F-76DF-408C-A0BC-523800D9BD99}">
      <dgm:prSet/>
      <dgm:spPr/>
      <dgm:t>
        <a:bodyPr/>
        <a:lstStyle/>
        <a:p>
          <a:endParaRPr lang="en-US"/>
        </a:p>
      </dgm:t>
    </dgm:pt>
    <dgm:pt modelId="{C04B55E4-5D26-408E-884E-8FE0529773A0}">
      <dgm:prSet phldrT="[Text]"/>
      <dgm:spPr/>
      <dgm:t>
        <a:bodyPr/>
        <a:lstStyle/>
        <a:p>
          <a:r>
            <a:rPr lang="en-US"/>
            <a:t>CEO</a:t>
          </a:r>
        </a:p>
      </dgm:t>
    </dgm:pt>
    <dgm:pt modelId="{E313FF37-0980-4C3D-8DF7-4FF59795637B}" type="parTrans" cxnId="{99665623-661C-4F61-ADCD-163E289689AA}">
      <dgm:prSet/>
      <dgm:spPr/>
      <dgm:t>
        <a:bodyPr/>
        <a:lstStyle/>
        <a:p>
          <a:endParaRPr lang="en-US"/>
        </a:p>
      </dgm:t>
    </dgm:pt>
    <dgm:pt modelId="{30DEF215-553B-406C-B9B3-F80AD9032308}" type="sibTrans" cxnId="{99665623-661C-4F61-ADCD-163E289689AA}">
      <dgm:prSet/>
      <dgm:spPr/>
      <dgm:t>
        <a:bodyPr/>
        <a:lstStyle/>
        <a:p>
          <a:endParaRPr lang="en-US"/>
        </a:p>
      </dgm:t>
    </dgm:pt>
    <dgm:pt modelId="{CB7437C0-61B7-4098-81F0-5E37E3867014}">
      <dgm:prSet phldrT="[Text]"/>
      <dgm:spPr/>
      <dgm:t>
        <a:bodyPr/>
        <a:lstStyle/>
        <a:p>
          <a:r>
            <a:rPr lang="en-US"/>
            <a:t>Receives funds</a:t>
          </a:r>
        </a:p>
      </dgm:t>
    </dgm:pt>
    <dgm:pt modelId="{2EDA26FA-1626-417C-B521-BCB35EC166D8}" type="parTrans" cxnId="{327F310A-BEEE-4B08-A2FB-2339B88DA494}">
      <dgm:prSet/>
      <dgm:spPr/>
      <dgm:t>
        <a:bodyPr/>
        <a:lstStyle/>
        <a:p>
          <a:endParaRPr lang="en-US"/>
        </a:p>
      </dgm:t>
    </dgm:pt>
    <dgm:pt modelId="{D52EDCDC-ED7C-4FE6-B5F7-AEDFD244655E}" type="sibTrans" cxnId="{327F310A-BEEE-4B08-A2FB-2339B88DA494}">
      <dgm:prSet/>
      <dgm:spPr/>
      <dgm:t>
        <a:bodyPr/>
        <a:lstStyle/>
        <a:p>
          <a:endParaRPr lang="en-US"/>
        </a:p>
      </dgm:t>
    </dgm:pt>
    <dgm:pt modelId="{16A08D12-1327-4AE6-AA95-55A8F476A161}">
      <dgm:prSet phldrT="[Text]"/>
      <dgm:spPr/>
      <dgm:t>
        <a:bodyPr/>
        <a:lstStyle/>
        <a:p>
          <a:r>
            <a:rPr lang="en-US"/>
            <a:t>Planning Council</a:t>
          </a:r>
        </a:p>
      </dgm:t>
    </dgm:pt>
    <dgm:pt modelId="{3A08626F-DB13-49BA-92C6-8A81BBF38939}" type="parTrans" cxnId="{EC562DF9-6B32-40C4-B84E-884EC5B72FA0}">
      <dgm:prSet/>
      <dgm:spPr/>
      <dgm:t>
        <a:bodyPr/>
        <a:lstStyle/>
        <a:p>
          <a:endParaRPr lang="en-US"/>
        </a:p>
      </dgm:t>
    </dgm:pt>
    <dgm:pt modelId="{0F2CE64B-3B40-47AC-AAEC-0CAA71A5E1D4}" type="sibTrans" cxnId="{EC562DF9-6B32-40C4-B84E-884EC5B72FA0}">
      <dgm:prSet/>
      <dgm:spPr/>
      <dgm:t>
        <a:bodyPr/>
        <a:lstStyle/>
        <a:p>
          <a:endParaRPr lang="en-US"/>
        </a:p>
      </dgm:t>
    </dgm:pt>
    <dgm:pt modelId="{ADE4A607-7FAC-43C9-AF6E-177D5962EA36}">
      <dgm:prSet phldrT="[Text]"/>
      <dgm:spPr/>
      <dgm:t>
        <a:bodyPr/>
        <a:lstStyle/>
        <a:p>
          <a:r>
            <a:rPr lang="en-US"/>
            <a:t>Assesses needs of local people living with HIV</a:t>
          </a:r>
        </a:p>
      </dgm:t>
    </dgm:pt>
    <dgm:pt modelId="{3E610740-F33B-4632-A3F2-430D667F0218}" type="parTrans" cxnId="{A827993A-3E37-40D4-93A1-1F656DB0E0AB}">
      <dgm:prSet/>
      <dgm:spPr/>
      <dgm:t>
        <a:bodyPr/>
        <a:lstStyle/>
        <a:p>
          <a:endParaRPr lang="en-US"/>
        </a:p>
      </dgm:t>
    </dgm:pt>
    <dgm:pt modelId="{5DFDACCF-089D-4766-A5C1-FFE68CBE1B9C}" type="sibTrans" cxnId="{A827993A-3E37-40D4-93A1-1F656DB0E0AB}">
      <dgm:prSet/>
      <dgm:spPr/>
      <dgm:t>
        <a:bodyPr/>
        <a:lstStyle/>
        <a:p>
          <a:endParaRPr lang="en-US"/>
        </a:p>
      </dgm:t>
    </dgm:pt>
    <dgm:pt modelId="{B28A7503-28F6-4E3C-8536-0D39F4996BB2}">
      <dgm:prSet phldrT="[Text]"/>
      <dgm:spPr/>
      <dgm:t>
        <a:bodyPr/>
        <a:lstStyle/>
        <a:p>
          <a:r>
            <a:rPr lang="en-US"/>
            <a:t>Contracts with service providers in line with Planning Council priorities, allocations, and directives</a:t>
          </a:r>
        </a:p>
      </dgm:t>
    </dgm:pt>
    <dgm:pt modelId="{5C1E8A83-A5C0-4B27-B743-8EA20638F28E}" type="parTrans" cxnId="{E63269E3-DB2D-4F90-BE50-C126B7732113}">
      <dgm:prSet/>
      <dgm:spPr/>
      <dgm:t>
        <a:bodyPr/>
        <a:lstStyle/>
        <a:p>
          <a:endParaRPr lang="en-US"/>
        </a:p>
      </dgm:t>
    </dgm:pt>
    <dgm:pt modelId="{EC749332-0285-4844-8D54-FABF38AE03CC}" type="sibTrans" cxnId="{E63269E3-DB2D-4F90-BE50-C126B7732113}">
      <dgm:prSet/>
      <dgm:spPr/>
      <dgm:t>
        <a:bodyPr/>
        <a:lstStyle/>
        <a:p>
          <a:endParaRPr lang="en-US"/>
        </a:p>
      </dgm:t>
    </dgm:pt>
    <dgm:pt modelId="{079BC875-14CB-46F0-9B25-2B80F036F8D2}">
      <dgm:prSet phldrT="[Text]"/>
      <dgm:spPr/>
      <dgm:t>
        <a:bodyPr/>
        <a:lstStyle/>
        <a:p>
          <a:r>
            <a:rPr lang="en-US"/>
            <a:t>HRSA</a:t>
          </a:r>
        </a:p>
      </dgm:t>
    </dgm:pt>
    <dgm:pt modelId="{FD3FE267-4CE9-493E-B082-AB10C41DF720}" type="sibTrans" cxnId="{D17923A5-1FB8-4040-B702-5FF6CBF57A32}">
      <dgm:prSet/>
      <dgm:spPr/>
      <dgm:t>
        <a:bodyPr/>
        <a:lstStyle/>
        <a:p>
          <a:endParaRPr lang="en-US"/>
        </a:p>
      </dgm:t>
    </dgm:pt>
    <dgm:pt modelId="{480CD297-F78B-47F6-8706-339C13FD819E}" type="parTrans" cxnId="{D17923A5-1FB8-4040-B702-5FF6CBF57A32}">
      <dgm:prSet/>
      <dgm:spPr/>
      <dgm:t>
        <a:bodyPr/>
        <a:lstStyle/>
        <a:p>
          <a:endParaRPr lang="en-US"/>
        </a:p>
      </dgm:t>
    </dgm:pt>
    <dgm:pt modelId="{6D87DED0-CB7A-4636-BDB7-BB8F5F7BCBFC}">
      <dgm:prSet phldrT="[Text]"/>
      <dgm:spPr/>
      <dgm:t>
        <a:bodyPr/>
        <a:lstStyle/>
        <a:p>
          <a:r>
            <a:rPr lang="en-US"/>
            <a:t>Delegates administration of funds to the recipient</a:t>
          </a:r>
        </a:p>
      </dgm:t>
    </dgm:pt>
    <dgm:pt modelId="{F9918F03-0740-43F4-9814-680A22280719}" type="parTrans" cxnId="{10A8A145-B647-4DBB-A320-DC40B9A37538}">
      <dgm:prSet/>
      <dgm:spPr/>
      <dgm:t>
        <a:bodyPr/>
        <a:lstStyle/>
        <a:p>
          <a:endParaRPr lang="en-US"/>
        </a:p>
      </dgm:t>
    </dgm:pt>
    <dgm:pt modelId="{AA768EDA-C7D2-4924-B77A-42E47379BE12}" type="sibTrans" cxnId="{10A8A145-B647-4DBB-A320-DC40B9A37538}">
      <dgm:prSet/>
      <dgm:spPr/>
      <dgm:t>
        <a:bodyPr/>
        <a:lstStyle/>
        <a:p>
          <a:endParaRPr lang="en-US"/>
        </a:p>
      </dgm:t>
    </dgm:pt>
    <dgm:pt modelId="{2D74C728-BE1B-4B8F-94F6-DDFB218FF703}">
      <dgm:prSet phldrT="[Text]"/>
      <dgm:spPr/>
      <dgm:t>
        <a:bodyPr/>
        <a:lstStyle/>
        <a:p>
          <a:r>
            <a:rPr lang="en-US"/>
            <a:t>Establishes the Planning Council</a:t>
          </a:r>
        </a:p>
      </dgm:t>
    </dgm:pt>
    <dgm:pt modelId="{069855BE-CB22-477E-8440-867277D1368F}" type="parTrans" cxnId="{3612897F-E5AA-44B3-8096-2E3498D15658}">
      <dgm:prSet/>
      <dgm:spPr/>
      <dgm:t>
        <a:bodyPr/>
        <a:lstStyle/>
        <a:p>
          <a:endParaRPr lang="en-US"/>
        </a:p>
      </dgm:t>
    </dgm:pt>
    <dgm:pt modelId="{E8D879A9-31AA-4B56-ACCE-E7FFAFD13FE6}" type="sibTrans" cxnId="{3612897F-E5AA-44B3-8096-2E3498D15658}">
      <dgm:prSet/>
      <dgm:spPr/>
      <dgm:t>
        <a:bodyPr/>
        <a:lstStyle/>
        <a:p>
          <a:endParaRPr lang="en-US"/>
        </a:p>
      </dgm:t>
    </dgm:pt>
    <dgm:pt modelId="{23447D98-B56E-46E1-BF13-FC6B61E198B4}">
      <dgm:prSet phldrT="[Text]"/>
      <dgm:spPr/>
      <dgm:t>
        <a:bodyPr/>
        <a:lstStyle/>
        <a:p>
          <a:r>
            <a:rPr lang="en-US"/>
            <a:t>Recipient</a:t>
          </a:r>
        </a:p>
      </dgm:t>
    </dgm:pt>
    <dgm:pt modelId="{58019288-1B99-4440-9E3E-CBDF072ADC25}" type="parTrans" cxnId="{CEB3847B-AF68-4746-B7D8-B9DB5AC26526}">
      <dgm:prSet/>
      <dgm:spPr/>
      <dgm:t>
        <a:bodyPr/>
        <a:lstStyle/>
        <a:p>
          <a:endParaRPr lang="en-US"/>
        </a:p>
      </dgm:t>
    </dgm:pt>
    <dgm:pt modelId="{F502CECA-D21F-4666-BBE1-F66C72782128}" type="sibTrans" cxnId="{CEB3847B-AF68-4746-B7D8-B9DB5AC26526}">
      <dgm:prSet/>
      <dgm:spPr/>
      <dgm:t>
        <a:bodyPr/>
        <a:lstStyle/>
        <a:p>
          <a:endParaRPr lang="en-US"/>
        </a:p>
      </dgm:t>
    </dgm:pt>
    <dgm:pt modelId="{A8958341-BE62-4F4F-86E0-8BD7AEA141C1}">
      <dgm:prSet phldrT="[Text]"/>
      <dgm:spPr/>
      <dgm:t>
        <a:bodyPr/>
        <a:lstStyle/>
        <a:p>
          <a:r>
            <a:rPr lang="en-US"/>
            <a:t>Sets services priorities based on available data</a:t>
          </a:r>
        </a:p>
      </dgm:t>
    </dgm:pt>
    <dgm:pt modelId="{49520148-3DD7-485D-8212-F86FF66F2469}" type="parTrans" cxnId="{5AF4753C-72C5-4FB7-A4D0-4F7E6D1E3C09}">
      <dgm:prSet/>
      <dgm:spPr/>
      <dgm:t>
        <a:bodyPr/>
        <a:lstStyle/>
        <a:p>
          <a:endParaRPr lang="en-US"/>
        </a:p>
      </dgm:t>
    </dgm:pt>
    <dgm:pt modelId="{608FF027-1AFB-45B5-9A5E-DF1026235E78}" type="sibTrans" cxnId="{5AF4753C-72C5-4FB7-A4D0-4F7E6D1E3C09}">
      <dgm:prSet/>
      <dgm:spPr/>
      <dgm:t>
        <a:bodyPr/>
        <a:lstStyle/>
        <a:p>
          <a:endParaRPr lang="en-US"/>
        </a:p>
      </dgm:t>
    </dgm:pt>
    <dgm:pt modelId="{EE763B71-0BE1-4A8C-B2D0-289E3F933225}">
      <dgm:prSet phldrT="[Text]"/>
      <dgm:spPr/>
      <dgm:t>
        <a:bodyPr/>
        <a:lstStyle/>
        <a:p>
          <a:r>
            <a:rPr lang="en-US"/>
            <a:t>Allocates resources based on available data</a:t>
          </a:r>
        </a:p>
      </dgm:t>
    </dgm:pt>
    <dgm:pt modelId="{34A09FD9-3444-433C-83A7-F7DEF425458E}" type="parTrans" cxnId="{08061CD9-8F31-47A4-AE8B-54BCF00B36E8}">
      <dgm:prSet/>
      <dgm:spPr/>
      <dgm:t>
        <a:bodyPr/>
        <a:lstStyle/>
        <a:p>
          <a:endParaRPr lang="en-US"/>
        </a:p>
      </dgm:t>
    </dgm:pt>
    <dgm:pt modelId="{84BE294B-BC0E-4255-BC60-06FA4B380821}" type="sibTrans" cxnId="{08061CD9-8F31-47A4-AE8B-54BCF00B36E8}">
      <dgm:prSet/>
      <dgm:spPr/>
      <dgm:t>
        <a:bodyPr/>
        <a:lstStyle/>
        <a:p>
          <a:endParaRPr lang="en-US"/>
        </a:p>
      </dgm:t>
    </dgm:pt>
    <dgm:pt modelId="{16FD2B5A-DE53-46A5-8C3D-A460985E271B}">
      <dgm:prSet phldrT="[Text]"/>
      <dgm:spPr/>
      <dgm:t>
        <a:bodyPr/>
        <a:lstStyle/>
        <a:p>
          <a:r>
            <a:rPr lang="en-US"/>
            <a:t>Issues services directives</a:t>
          </a:r>
        </a:p>
      </dgm:t>
    </dgm:pt>
    <dgm:pt modelId="{9038A49B-E01E-4826-8AD1-EA32098D9852}" type="parTrans" cxnId="{D5B6751A-6B99-4BFE-8028-E38D01916598}">
      <dgm:prSet/>
      <dgm:spPr/>
      <dgm:t>
        <a:bodyPr/>
        <a:lstStyle/>
        <a:p>
          <a:endParaRPr lang="en-US"/>
        </a:p>
      </dgm:t>
    </dgm:pt>
    <dgm:pt modelId="{834ED73F-2526-43AC-8DBE-D28BF75C98C1}" type="sibTrans" cxnId="{D5B6751A-6B99-4BFE-8028-E38D01916598}">
      <dgm:prSet/>
      <dgm:spPr/>
      <dgm:t>
        <a:bodyPr/>
        <a:lstStyle/>
        <a:p>
          <a:endParaRPr lang="en-US"/>
        </a:p>
      </dgm:t>
    </dgm:pt>
    <dgm:pt modelId="{E83D5953-5136-4449-9194-5EA92F1471C5}">
      <dgm:prSet phldrT="[Text]"/>
      <dgm:spPr/>
      <dgm:t>
        <a:bodyPr/>
        <a:lstStyle/>
        <a:p>
          <a:r>
            <a:rPr lang="en-US"/>
            <a:t>Subrecipient Providers</a:t>
          </a:r>
        </a:p>
      </dgm:t>
    </dgm:pt>
    <dgm:pt modelId="{D2100395-2E9E-4A20-BFB3-E490D2FA0298}" type="parTrans" cxnId="{160D5D7E-16FC-454E-A2E8-D1F832B8F9B5}">
      <dgm:prSet/>
      <dgm:spPr/>
      <dgm:t>
        <a:bodyPr/>
        <a:lstStyle/>
        <a:p>
          <a:endParaRPr lang="en-US"/>
        </a:p>
      </dgm:t>
    </dgm:pt>
    <dgm:pt modelId="{2614B7A4-8FDC-4E40-9FE0-AAB6EDBCC79C}" type="sibTrans" cxnId="{160D5D7E-16FC-454E-A2E8-D1F832B8F9B5}">
      <dgm:prSet/>
      <dgm:spPr/>
      <dgm:t>
        <a:bodyPr/>
        <a:lstStyle/>
        <a:p>
          <a:endParaRPr lang="en-US"/>
        </a:p>
      </dgm:t>
    </dgm:pt>
    <dgm:pt modelId="{9D9A0966-06DD-4781-9DCE-D60E49C9A893}">
      <dgm:prSet phldrT="[Text]"/>
      <dgm:spPr/>
      <dgm:t>
        <a:bodyPr/>
        <a:lstStyle/>
        <a:p>
          <a:r>
            <a:rPr lang="en-US"/>
            <a:t>Delivers medical care and support services to PLWH in the jurisdiction</a:t>
          </a:r>
        </a:p>
      </dgm:t>
    </dgm:pt>
    <dgm:pt modelId="{8F97DBD9-8256-4B3A-A7D7-C914517C6DA3}" type="parTrans" cxnId="{BA807681-F0C4-4B76-B043-634314A489BF}">
      <dgm:prSet/>
      <dgm:spPr/>
      <dgm:t>
        <a:bodyPr/>
        <a:lstStyle/>
        <a:p>
          <a:endParaRPr lang="en-US"/>
        </a:p>
      </dgm:t>
    </dgm:pt>
    <dgm:pt modelId="{5D844C93-0DE8-4463-8DE6-94D0D5A8CCBD}" type="sibTrans" cxnId="{BA807681-F0C4-4B76-B043-634314A489BF}">
      <dgm:prSet/>
      <dgm:spPr/>
      <dgm:t>
        <a:bodyPr/>
        <a:lstStyle/>
        <a:p>
          <a:endParaRPr lang="en-US"/>
        </a:p>
      </dgm:t>
    </dgm:pt>
    <dgm:pt modelId="{668903D1-84E0-4654-8360-8EBDD76B73F0}">
      <dgm:prSet phldrT="[Text]"/>
      <dgm:spPr/>
      <dgm:t>
        <a:bodyPr/>
        <a:lstStyle/>
        <a:p>
          <a:r>
            <a:rPr lang="en-US"/>
            <a:t>Complies with grant fiscal and program requirements</a:t>
          </a:r>
        </a:p>
      </dgm:t>
    </dgm:pt>
    <dgm:pt modelId="{423A4DBA-BC65-488E-B571-878482FF2436}" type="parTrans" cxnId="{21EF8E62-4BA1-4A22-BC8E-96B646231923}">
      <dgm:prSet/>
      <dgm:spPr/>
      <dgm:t>
        <a:bodyPr/>
        <a:lstStyle/>
        <a:p>
          <a:endParaRPr lang="en-US"/>
        </a:p>
      </dgm:t>
    </dgm:pt>
    <dgm:pt modelId="{AC9A4E4E-C0B5-4F84-B546-8638F7FD6A4D}" type="sibTrans" cxnId="{21EF8E62-4BA1-4A22-BC8E-96B646231923}">
      <dgm:prSet/>
      <dgm:spPr/>
      <dgm:t>
        <a:bodyPr/>
        <a:lstStyle/>
        <a:p>
          <a:endParaRPr lang="en-US"/>
        </a:p>
      </dgm:t>
    </dgm:pt>
    <dgm:pt modelId="{D00B09F2-56AE-47AA-911A-FF5F4D87D9C0}" type="pres">
      <dgm:prSet presAssocID="{E9BF470F-E30A-489C-B400-2F28A9957F35}" presName="Name0" presStyleCnt="0">
        <dgm:presLayoutVars>
          <dgm:dir/>
          <dgm:animLvl val="lvl"/>
          <dgm:resizeHandles val="exact"/>
        </dgm:presLayoutVars>
      </dgm:prSet>
      <dgm:spPr/>
    </dgm:pt>
    <dgm:pt modelId="{83073F10-AD36-4ADE-B485-DBDECBAF1855}" type="pres">
      <dgm:prSet presAssocID="{079BC875-14CB-46F0-9B25-2B80F036F8D2}" presName="compositeNode" presStyleCnt="0">
        <dgm:presLayoutVars>
          <dgm:bulletEnabled val="1"/>
        </dgm:presLayoutVars>
      </dgm:prSet>
      <dgm:spPr/>
    </dgm:pt>
    <dgm:pt modelId="{80DB7B9E-B48E-41A4-B481-337815CC50D4}" type="pres">
      <dgm:prSet presAssocID="{079BC875-14CB-46F0-9B25-2B80F036F8D2}" presName="bgRect" presStyleLbl="node1" presStyleIdx="0" presStyleCnt="5"/>
      <dgm:spPr/>
    </dgm:pt>
    <dgm:pt modelId="{98A0841F-A750-47CB-AEF7-47796C234A5D}" type="pres">
      <dgm:prSet presAssocID="{079BC875-14CB-46F0-9B25-2B80F036F8D2}" presName="parentNode" presStyleLbl="node1" presStyleIdx="0" presStyleCnt="5">
        <dgm:presLayoutVars>
          <dgm:chMax val="0"/>
          <dgm:bulletEnabled val="1"/>
        </dgm:presLayoutVars>
      </dgm:prSet>
      <dgm:spPr/>
    </dgm:pt>
    <dgm:pt modelId="{BB4750E8-39B1-4A32-AB7E-9D4B7350B8C1}" type="pres">
      <dgm:prSet presAssocID="{079BC875-14CB-46F0-9B25-2B80F036F8D2}" presName="childNode" presStyleLbl="node1" presStyleIdx="0" presStyleCnt="5">
        <dgm:presLayoutVars>
          <dgm:bulletEnabled val="1"/>
        </dgm:presLayoutVars>
      </dgm:prSet>
      <dgm:spPr/>
    </dgm:pt>
    <dgm:pt modelId="{1B97AC6D-4EFC-4708-9C71-B6C7F338C6C7}" type="pres">
      <dgm:prSet presAssocID="{FD3FE267-4CE9-493E-B082-AB10C41DF720}" presName="hSp" presStyleCnt="0"/>
      <dgm:spPr/>
    </dgm:pt>
    <dgm:pt modelId="{F277B2C0-9356-472C-96A4-7965F14624AE}" type="pres">
      <dgm:prSet presAssocID="{FD3FE267-4CE9-493E-B082-AB10C41DF720}" presName="vProcSp" presStyleCnt="0"/>
      <dgm:spPr/>
    </dgm:pt>
    <dgm:pt modelId="{9F5DE92D-7FBC-4A39-91A4-A923125E75BB}" type="pres">
      <dgm:prSet presAssocID="{FD3FE267-4CE9-493E-B082-AB10C41DF720}" presName="vSp1" presStyleCnt="0"/>
      <dgm:spPr/>
    </dgm:pt>
    <dgm:pt modelId="{CFD35C14-51AA-45FD-85A4-AA9BF455C288}" type="pres">
      <dgm:prSet presAssocID="{FD3FE267-4CE9-493E-B082-AB10C41DF720}" presName="simulatedConn" presStyleLbl="solidFgAcc1" presStyleIdx="0" presStyleCnt="4"/>
      <dgm:spPr/>
    </dgm:pt>
    <dgm:pt modelId="{27BE0AE1-ADE3-4604-A058-866DC74559E0}" type="pres">
      <dgm:prSet presAssocID="{FD3FE267-4CE9-493E-B082-AB10C41DF720}" presName="vSp2" presStyleCnt="0"/>
      <dgm:spPr/>
    </dgm:pt>
    <dgm:pt modelId="{BAEFE847-E960-4A5C-9083-1E4461596DD4}" type="pres">
      <dgm:prSet presAssocID="{FD3FE267-4CE9-493E-B082-AB10C41DF720}" presName="sibTrans" presStyleCnt="0"/>
      <dgm:spPr/>
    </dgm:pt>
    <dgm:pt modelId="{26C7F418-B0D0-431C-A691-D7332FAA2BAC}" type="pres">
      <dgm:prSet presAssocID="{C04B55E4-5D26-408E-884E-8FE0529773A0}" presName="compositeNode" presStyleCnt="0">
        <dgm:presLayoutVars>
          <dgm:bulletEnabled val="1"/>
        </dgm:presLayoutVars>
      </dgm:prSet>
      <dgm:spPr/>
    </dgm:pt>
    <dgm:pt modelId="{DE2D0C60-782A-4962-B6DC-C9429D377255}" type="pres">
      <dgm:prSet presAssocID="{C04B55E4-5D26-408E-884E-8FE0529773A0}" presName="bgRect" presStyleLbl="node1" presStyleIdx="1" presStyleCnt="5"/>
      <dgm:spPr/>
    </dgm:pt>
    <dgm:pt modelId="{585B98F4-8157-49B1-9697-AB395D92E02A}" type="pres">
      <dgm:prSet presAssocID="{C04B55E4-5D26-408E-884E-8FE0529773A0}" presName="parentNode" presStyleLbl="node1" presStyleIdx="1" presStyleCnt="5">
        <dgm:presLayoutVars>
          <dgm:chMax val="0"/>
          <dgm:bulletEnabled val="1"/>
        </dgm:presLayoutVars>
      </dgm:prSet>
      <dgm:spPr/>
    </dgm:pt>
    <dgm:pt modelId="{377C2490-AE8B-49F9-9134-0096F7D2F731}" type="pres">
      <dgm:prSet presAssocID="{C04B55E4-5D26-408E-884E-8FE0529773A0}" presName="childNode" presStyleLbl="node1" presStyleIdx="1" presStyleCnt="5">
        <dgm:presLayoutVars>
          <dgm:bulletEnabled val="1"/>
        </dgm:presLayoutVars>
      </dgm:prSet>
      <dgm:spPr/>
    </dgm:pt>
    <dgm:pt modelId="{75C62B33-810A-4B51-B0A2-EFC5646C7248}" type="pres">
      <dgm:prSet presAssocID="{30DEF215-553B-406C-B9B3-F80AD9032308}" presName="hSp" presStyleCnt="0"/>
      <dgm:spPr/>
    </dgm:pt>
    <dgm:pt modelId="{A6105E32-9AA6-4CB9-80B3-D353373431A0}" type="pres">
      <dgm:prSet presAssocID="{30DEF215-553B-406C-B9B3-F80AD9032308}" presName="vProcSp" presStyleCnt="0"/>
      <dgm:spPr/>
    </dgm:pt>
    <dgm:pt modelId="{319C2607-BA58-4966-BCF3-02A17D5BE2E9}" type="pres">
      <dgm:prSet presAssocID="{30DEF215-553B-406C-B9B3-F80AD9032308}" presName="vSp1" presStyleCnt="0"/>
      <dgm:spPr/>
    </dgm:pt>
    <dgm:pt modelId="{5E0A2A8F-2D6C-44AE-8EBE-3878A1BFE608}" type="pres">
      <dgm:prSet presAssocID="{30DEF215-553B-406C-B9B3-F80AD9032308}" presName="simulatedConn" presStyleLbl="solidFgAcc1" presStyleIdx="1" presStyleCnt="4"/>
      <dgm:spPr/>
    </dgm:pt>
    <dgm:pt modelId="{5775818D-8728-4708-B06A-F9EE95A1182B}" type="pres">
      <dgm:prSet presAssocID="{30DEF215-553B-406C-B9B3-F80AD9032308}" presName="vSp2" presStyleCnt="0"/>
      <dgm:spPr/>
    </dgm:pt>
    <dgm:pt modelId="{82AE02CC-41EE-41EE-9ACE-68FA8BCE4ECA}" type="pres">
      <dgm:prSet presAssocID="{30DEF215-553B-406C-B9B3-F80AD9032308}" presName="sibTrans" presStyleCnt="0"/>
      <dgm:spPr/>
    </dgm:pt>
    <dgm:pt modelId="{B5343C34-F431-4796-BC31-AC85DCD581FD}" type="pres">
      <dgm:prSet presAssocID="{16A08D12-1327-4AE6-AA95-55A8F476A161}" presName="compositeNode" presStyleCnt="0">
        <dgm:presLayoutVars>
          <dgm:bulletEnabled val="1"/>
        </dgm:presLayoutVars>
      </dgm:prSet>
      <dgm:spPr/>
    </dgm:pt>
    <dgm:pt modelId="{911A7109-171E-47B1-9125-8D26ADB9B886}" type="pres">
      <dgm:prSet presAssocID="{16A08D12-1327-4AE6-AA95-55A8F476A161}" presName="bgRect" presStyleLbl="node1" presStyleIdx="2" presStyleCnt="5"/>
      <dgm:spPr/>
    </dgm:pt>
    <dgm:pt modelId="{9645ED3D-600E-4B27-998B-98DE34FFFD35}" type="pres">
      <dgm:prSet presAssocID="{16A08D12-1327-4AE6-AA95-55A8F476A161}" presName="parentNode" presStyleLbl="node1" presStyleIdx="2" presStyleCnt="5">
        <dgm:presLayoutVars>
          <dgm:chMax val="0"/>
          <dgm:bulletEnabled val="1"/>
        </dgm:presLayoutVars>
      </dgm:prSet>
      <dgm:spPr/>
    </dgm:pt>
    <dgm:pt modelId="{290BE321-0FEB-4FDA-A2CC-94DC84840CAA}" type="pres">
      <dgm:prSet presAssocID="{16A08D12-1327-4AE6-AA95-55A8F476A161}" presName="childNode" presStyleLbl="node1" presStyleIdx="2" presStyleCnt="5">
        <dgm:presLayoutVars>
          <dgm:bulletEnabled val="1"/>
        </dgm:presLayoutVars>
      </dgm:prSet>
      <dgm:spPr/>
    </dgm:pt>
    <dgm:pt modelId="{CF10AEB5-6E55-43A3-B595-793AB58D9329}" type="pres">
      <dgm:prSet presAssocID="{0F2CE64B-3B40-47AC-AAEC-0CAA71A5E1D4}" presName="hSp" presStyleCnt="0"/>
      <dgm:spPr/>
    </dgm:pt>
    <dgm:pt modelId="{331E75CA-6DC6-4442-BECB-0B60A22D7ECA}" type="pres">
      <dgm:prSet presAssocID="{0F2CE64B-3B40-47AC-AAEC-0CAA71A5E1D4}" presName="vProcSp" presStyleCnt="0"/>
      <dgm:spPr/>
    </dgm:pt>
    <dgm:pt modelId="{FF6A3F47-64D3-4E4F-9578-9F73AA026A22}" type="pres">
      <dgm:prSet presAssocID="{0F2CE64B-3B40-47AC-AAEC-0CAA71A5E1D4}" presName="vSp1" presStyleCnt="0"/>
      <dgm:spPr/>
    </dgm:pt>
    <dgm:pt modelId="{4E34A370-A759-4B58-AC37-36F08B222536}" type="pres">
      <dgm:prSet presAssocID="{0F2CE64B-3B40-47AC-AAEC-0CAA71A5E1D4}" presName="simulatedConn" presStyleLbl="solidFgAcc1" presStyleIdx="2" presStyleCnt="4"/>
      <dgm:spPr/>
    </dgm:pt>
    <dgm:pt modelId="{84EE128B-2BEA-4451-90DD-4BC0C88735DF}" type="pres">
      <dgm:prSet presAssocID="{0F2CE64B-3B40-47AC-AAEC-0CAA71A5E1D4}" presName="vSp2" presStyleCnt="0"/>
      <dgm:spPr/>
    </dgm:pt>
    <dgm:pt modelId="{7EFF2C53-0CF4-4A9E-81F7-FD071F9CBF66}" type="pres">
      <dgm:prSet presAssocID="{0F2CE64B-3B40-47AC-AAEC-0CAA71A5E1D4}" presName="sibTrans" presStyleCnt="0"/>
      <dgm:spPr/>
    </dgm:pt>
    <dgm:pt modelId="{1DE06A24-B6B7-4D70-AB6C-7952D17F947B}" type="pres">
      <dgm:prSet presAssocID="{23447D98-B56E-46E1-BF13-FC6B61E198B4}" presName="compositeNode" presStyleCnt="0">
        <dgm:presLayoutVars>
          <dgm:bulletEnabled val="1"/>
        </dgm:presLayoutVars>
      </dgm:prSet>
      <dgm:spPr/>
    </dgm:pt>
    <dgm:pt modelId="{92C5E437-87B6-4DB3-B139-ED3AB5CCB4BC}" type="pres">
      <dgm:prSet presAssocID="{23447D98-B56E-46E1-BF13-FC6B61E198B4}" presName="bgRect" presStyleLbl="node1" presStyleIdx="3" presStyleCnt="5"/>
      <dgm:spPr/>
    </dgm:pt>
    <dgm:pt modelId="{445E2A0F-7902-451E-B869-A90274A0F15E}" type="pres">
      <dgm:prSet presAssocID="{23447D98-B56E-46E1-BF13-FC6B61E198B4}" presName="parentNode" presStyleLbl="node1" presStyleIdx="3" presStyleCnt="5">
        <dgm:presLayoutVars>
          <dgm:chMax val="0"/>
          <dgm:bulletEnabled val="1"/>
        </dgm:presLayoutVars>
      </dgm:prSet>
      <dgm:spPr/>
    </dgm:pt>
    <dgm:pt modelId="{1EE1901E-DF70-4F01-A702-898D0CEC00DF}" type="pres">
      <dgm:prSet presAssocID="{23447D98-B56E-46E1-BF13-FC6B61E198B4}" presName="childNode" presStyleLbl="node1" presStyleIdx="3" presStyleCnt="5">
        <dgm:presLayoutVars>
          <dgm:bulletEnabled val="1"/>
        </dgm:presLayoutVars>
      </dgm:prSet>
      <dgm:spPr/>
    </dgm:pt>
    <dgm:pt modelId="{D8C9951D-B8AF-4713-9335-BD0C78268F9E}" type="pres">
      <dgm:prSet presAssocID="{F502CECA-D21F-4666-BBE1-F66C72782128}" presName="hSp" presStyleCnt="0"/>
      <dgm:spPr/>
    </dgm:pt>
    <dgm:pt modelId="{7B0BA9A9-9365-4FDE-A987-DC86ADF30CCD}" type="pres">
      <dgm:prSet presAssocID="{F502CECA-D21F-4666-BBE1-F66C72782128}" presName="vProcSp" presStyleCnt="0"/>
      <dgm:spPr/>
    </dgm:pt>
    <dgm:pt modelId="{76B5548B-81ED-4E80-BF18-DB24D6D22CAB}" type="pres">
      <dgm:prSet presAssocID="{F502CECA-D21F-4666-BBE1-F66C72782128}" presName="vSp1" presStyleCnt="0"/>
      <dgm:spPr/>
    </dgm:pt>
    <dgm:pt modelId="{6AAA3906-71EA-4ED1-BA29-A9354C62595A}" type="pres">
      <dgm:prSet presAssocID="{F502CECA-D21F-4666-BBE1-F66C72782128}" presName="simulatedConn" presStyleLbl="solidFgAcc1" presStyleIdx="3" presStyleCnt="4"/>
      <dgm:spPr/>
    </dgm:pt>
    <dgm:pt modelId="{C6D590EB-5429-4D84-9B43-002BF72449D7}" type="pres">
      <dgm:prSet presAssocID="{F502CECA-D21F-4666-BBE1-F66C72782128}" presName="vSp2" presStyleCnt="0"/>
      <dgm:spPr/>
    </dgm:pt>
    <dgm:pt modelId="{310981EE-8AAC-44B7-9D0C-5D1FE1DBF228}" type="pres">
      <dgm:prSet presAssocID="{F502CECA-D21F-4666-BBE1-F66C72782128}" presName="sibTrans" presStyleCnt="0"/>
      <dgm:spPr/>
    </dgm:pt>
    <dgm:pt modelId="{C6E94EC8-36B4-42AF-9269-8C3C70F72A19}" type="pres">
      <dgm:prSet presAssocID="{E83D5953-5136-4449-9194-5EA92F1471C5}" presName="compositeNode" presStyleCnt="0">
        <dgm:presLayoutVars>
          <dgm:bulletEnabled val="1"/>
        </dgm:presLayoutVars>
      </dgm:prSet>
      <dgm:spPr/>
    </dgm:pt>
    <dgm:pt modelId="{10FEA99F-C968-4CCD-8624-2601524C9B71}" type="pres">
      <dgm:prSet presAssocID="{E83D5953-5136-4449-9194-5EA92F1471C5}" presName="bgRect" presStyleLbl="node1" presStyleIdx="4" presStyleCnt="5"/>
      <dgm:spPr/>
    </dgm:pt>
    <dgm:pt modelId="{95160B1A-CC5F-433F-B420-8D9703BBFE6E}" type="pres">
      <dgm:prSet presAssocID="{E83D5953-5136-4449-9194-5EA92F1471C5}" presName="parentNode" presStyleLbl="node1" presStyleIdx="4" presStyleCnt="5">
        <dgm:presLayoutVars>
          <dgm:chMax val="0"/>
          <dgm:bulletEnabled val="1"/>
        </dgm:presLayoutVars>
      </dgm:prSet>
      <dgm:spPr/>
    </dgm:pt>
    <dgm:pt modelId="{9A7E6918-A77A-4A48-9530-B2634D64BA3B}" type="pres">
      <dgm:prSet presAssocID="{E83D5953-5136-4449-9194-5EA92F1471C5}" presName="childNode" presStyleLbl="node1" presStyleIdx="4" presStyleCnt="5">
        <dgm:presLayoutVars>
          <dgm:bulletEnabled val="1"/>
        </dgm:presLayoutVars>
      </dgm:prSet>
      <dgm:spPr/>
    </dgm:pt>
  </dgm:ptLst>
  <dgm:cxnLst>
    <dgm:cxn modelId="{15D37905-AA3F-44A5-BC71-61CA3FC39660}" type="presOf" srcId="{B28A7503-28F6-4E3C-8536-0D39F4996BB2}" destId="{1EE1901E-DF70-4F01-A702-898D0CEC00DF}" srcOrd="0" destOrd="0" presId="urn:microsoft.com/office/officeart/2005/8/layout/hProcess7"/>
    <dgm:cxn modelId="{F8F9EB07-4059-425F-8375-D4B9A8940492}" type="presOf" srcId="{A8958341-BE62-4F4F-86E0-8BD7AEA141C1}" destId="{290BE321-0FEB-4FDA-A2CC-94DC84840CAA}" srcOrd="0" destOrd="1" presId="urn:microsoft.com/office/officeart/2005/8/layout/hProcess7"/>
    <dgm:cxn modelId="{327F310A-BEEE-4B08-A2FB-2339B88DA494}" srcId="{C04B55E4-5D26-408E-884E-8FE0529773A0}" destId="{CB7437C0-61B7-4098-81F0-5E37E3867014}" srcOrd="0" destOrd="0" parTransId="{2EDA26FA-1626-417C-B521-BCB35EC166D8}" sibTransId="{D52EDCDC-ED7C-4FE6-B5F7-AEDFD244655E}"/>
    <dgm:cxn modelId="{D5B6751A-6B99-4BFE-8028-E38D01916598}" srcId="{16A08D12-1327-4AE6-AA95-55A8F476A161}" destId="{16FD2B5A-DE53-46A5-8C3D-A460985E271B}" srcOrd="3" destOrd="0" parTransId="{9038A49B-E01E-4826-8AD1-EA32098D9852}" sibTransId="{834ED73F-2526-43AC-8DBE-D28BF75C98C1}"/>
    <dgm:cxn modelId="{013DB41B-999D-4D5C-A2AF-0240CEAD7A8D}" type="presOf" srcId="{E83D5953-5136-4449-9194-5EA92F1471C5}" destId="{10FEA99F-C968-4CCD-8624-2601524C9B71}" srcOrd="0" destOrd="0" presId="urn:microsoft.com/office/officeart/2005/8/layout/hProcess7"/>
    <dgm:cxn modelId="{99665623-661C-4F61-ADCD-163E289689AA}" srcId="{E9BF470F-E30A-489C-B400-2F28A9957F35}" destId="{C04B55E4-5D26-408E-884E-8FE0529773A0}" srcOrd="1" destOrd="0" parTransId="{E313FF37-0980-4C3D-8DF7-4FF59795637B}" sibTransId="{30DEF215-553B-406C-B9B3-F80AD9032308}"/>
    <dgm:cxn modelId="{39F71628-98BD-4A03-AF07-0A9F06C41E7D}" type="presOf" srcId="{23447D98-B56E-46E1-BF13-FC6B61E198B4}" destId="{92C5E437-87B6-4DB3-B139-ED3AB5CCB4BC}" srcOrd="0" destOrd="0" presId="urn:microsoft.com/office/officeart/2005/8/layout/hProcess7"/>
    <dgm:cxn modelId="{A827993A-3E37-40D4-93A1-1F656DB0E0AB}" srcId="{16A08D12-1327-4AE6-AA95-55A8F476A161}" destId="{ADE4A607-7FAC-43C9-AF6E-177D5962EA36}" srcOrd="0" destOrd="0" parTransId="{3E610740-F33B-4632-A3F2-430D667F0218}" sibTransId="{5DFDACCF-089D-4766-A5C1-FFE68CBE1B9C}"/>
    <dgm:cxn modelId="{5AF4753C-72C5-4FB7-A4D0-4F7E6D1E3C09}" srcId="{16A08D12-1327-4AE6-AA95-55A8F476A161}" destId="{A8958341-BE62-4F4F-86E0-8BD7AEA141C1}" srcOrd="1" destOrd="0" parTransId="{49520148-3DD7-485D-8212-F86FF66F2469}" sibTransId="{608FF027-1AFB-45B5-9A5E-DF1026235E78}"/>
    <dgm:cxn modelId="{21EF8E62-4BA1-4A22-BC8E-96B646231923}" srcId="{E83D5953-5136-4449-9194-5EA92F1471C5}" destId="{668903D1-84E0-4654-8360-8EBDD76B73F0}" srcOrd="1" destOrd="0" parTransId="{423A4DBA-BC65-488E-B571-878482FF2436}" sibTransId="{AC9A4E4E-C0B5-4F84-B546-8638F7FD6A4D}"/>
    <dgm:cxn modelId="{10A8A145-B647-4DBB-A320-DC40B9A37538}" srcId="{C04B55E4-5D26-408E-884E-8FE0529773A0}" destId="{6D87DED0-CB7A-4636-BDB7-BB8F5F7BCBFC}" srcOrd="1" destOrd="0" parTransId="{F9918F03-0740-43F4-9814-680A22280719}" sibTransId="{AA768EDA-C7D2-4924-B77A-42E47379BE12}"/>
    <dgm:cxn modelId="{B3527050-720D-4D5A-80FF-C0822CBDC8C7}" type="presOf" srcId="{3BA85881-9B9C-475C-8AB0-040DB665330E}" destId="{BB4750E8-39B1-4A32-AB7E-9D4B7350B8C1}" srcOrd="0" destOrd="0" presId="urn:microsoft.com/office/officeart/2005/8/layout/hProcess7"/>
    <dgm:cxn modelId="{7F3E9274-F737-4BE5-A324-B76DF75FAD0B}" type="presOf" srcId="{079BC875-14CB-46F0-9B25-2B80F036F8D2}" destId="{98A0841F-A750-47CB-AEF7-47796C234A5D}" srcOrd="1" destOrd="0" presId="urn:microsoft.com/office/officeart/2005/8/layout/hProcess7"/>
    <dgm:cxn modelId="{B088C376-EE2B-442C-98D8-DC9FE16E5464}" type="presOf" srcId="{E9BF470F-E30A-489C-B400-2F28A9957F35}" destId="{D00B09F2-56AE-47AA-911A-FF5F4D87D9C0}" srcOrd="0" destOrd="0" presId="urn:microsoft.com/office/officeart/2005/8/layout/hProcess7"/>
    <dgm:cxn modelId="{1E46F876-5D26-4B86-8A2B-965B37C2E190}" type="presOf" srcId="{2D74C728-BE1B-4B8F-94F6-DDFB218FF703}" destId="{377C2490-AE8B-49F9-9134-0096F7D2F731}" srcOrd="0" destOrd="2" presId="urn:microsoft.com/office/officeart/2005/8/layout/hProcess7"/>
    <dgm:cxn modelId="{CEB3847B-AF68-4746-B7D8-B9DB5AC26526}" srcId="{E9BF470F-E30A-489C-B400-2F28A9957F35}" destId="{23447D98-B56E-46E1-BF13-FC6B61E198B4}" srcOrd="3" destOrd="0" parTransId="{58019288-1B99-4440-9E3E-CBDF072ADC25}" sibTransId="{F502CECA-D21F-4666-BBE1-F66C72782128}"/>
    <dgm:cxn modelId="{160D5D7E-16FC-454E-A2E8-D1F832B8F9B5}" srcId="{E9BF470F-E30A-489C-B400-2F28A9957F35}" destId="{E83D5953-5136-4449-9194-5EA92F1471C5}" srcOrd="4" destOrd="0" parTransId="{D2100395-2E9E-4A20-BFB3-E490D2FA0298}" sibTransId="{2614B7A4-8FDC-4E40-9FE0-AAB6EDBCC79C}"/>
    <dgm:cxn modelId="{3612897F-E5AA-44B3-8096-2E3498D15658}" srcId="{C04B55E4-5D26-408E-884E-8FE0529773A0}" destId="{2D74C728-BE1B-4B8F-94F6-DDFB218FF703}" srcOrd="2" destOrd="0" parTransId="{069855BE-CB22-477E-8440-867277D1368F}" sibTransId="{E8D879A9-31AA-4B56-ACCE-E7FFAFD13FE6}"/>
    <dgm:cxn modelId="{BA807681-F0C4-4B76-B043-634314A489BF}" srcId="{E83D5953-5136-4449-9194-5EA92F1471C5}" destId="{9D9A0966-06DD-4781-9DCE-D60E49C9A893}" srcOrd="0" destOrd="0" parTransId="{8F97DBD9-8256-4B3A-A7D7-C914517C6DA3}" sibTransId="{5D844C93-0DE8-4463-8DE6-94D0D5A8CCBD}"/>
    <dgm:cxn modelId="{ABB14E84-7F8C-4AE4-A319-568DCCAA24FD}" type="presOf" srcId="{16A08D12-1327-4AE6-AA95-55A8F476A161}" destId="{911A7109-171E-47B1-9125-8D26ADB9B886}" srcOrd="0" destOrd="0" presId="urn:microsoft.com/office/officeart/2005/8/layout/hProcess7"/>
    <dgm:cxn modelId="{E85E4B86-4764-4CB9-99A3-646601705964}" type="presOf" srcId="{23447D98-B56E-46E1-BF13-FC6B61E198B4}" destId="{445E2A0F-7902-451E-B869-A90274A0F15E}" srcOrd="1" destOrd="0" presId="urn:microsoft.com/office/officeart/2005/8/layout/hProcess7"/>
    <dgm:cxn modelId="{D94A9E8D-25D6-4CFF-BF42-525CEA8D0209}" type="presOf" srcId="{079BC875-14CB-46F0-9B25-2B80F036F8D2}" destId="{80DB7B9E-B48E-41A4-B481-337815CC50D4}" srcOrd="0" destOrd="0" presId="urn:microsoft.com/office/officeart/2005/8/layout/hProcess7"/>
    <dgm:cxn modelId="{FFF70F8F-76DF-408C-A0BC-523800D9BD99}" srcId="{079BC875-14CB-46F0-9B25-2B80F036F8D2}" destId="{3BA85881-9B9C-475C-8AB0-040DB665330E}" srcOrd="0" destOrd="0" parTransId="{B31DC6D2-9F9C-4C62-896F-D7FCDCE2C7E9}" sibTransId="{24D69659-BD88-4ABF-8769-1F7E6A66ECD9}"/>
    <dgm:cxn modelId="{39CF8994-6DEB-48E1-8447-6AD59C17726C}" type="presOf" srcId="{6D87DED0-CB7A-4636-BDB7-BB8F5F7BCBFC}" destId="{377C2490-AE8B-49F9-9134-0096F7D2F731}" srcOrd="0" destOrd="1" presId="urn:microsoft.com/office/officeart/2005/8/layout/hProcess7"/>
    <dgm:cxn modelId="{4C05669C-CCE4-4315-B254-8039BA8E984D}" type="presOf" srcId="{C04B55E4-5D26-408E-884E-8FE0529773A0}" destId="{DE2D0C60-782A-4962-B6DC-C9429D377255}" srcOrd="0" destOrd="0" presId="urn:microsoft.com/office/officeart/2005/8/layout/hProcess7"/>
    <dgm:cxn modelId="{D17923A5-1FB8-4040-B702-5FF6CBF57A32}" srcId="{E9BF470F-E30A-489C-B400-2F28A9957F35}" destId="{079BC875-14CB-46F0-9B25-2B80F036F8D2}" srcOrd="0" destOrd="0" parTransId="{480CD297-F78B-47F6-8706-339C13FD819E}" sibTransId="{FD3FE267-4CE9-493E-B082-AB10C41DF720}"/>
    <dgm:cxn modelId="{D9C4B5A6-81DC-43B8-B139-FBF2359FE354}" type="presOf" srcId="{EE763B71-0BE1-4A8C-B2D0-289E3F933225}" destId="{290BE321-0FEB-4FDA-A2CC-94DC84840CAA}" srcOrd="0" destOrd="2" presId="urn:microsoft.com/office/officeart/2005/8/layout/hProcess7"/>
    <dgm:cxn modelId="{0AA6EFA8-4954-4087-A2D2-6C578CE19C71}" type="presOf" srcId="{668903D1-84E0-4654-8360-8EBDD76B73F0}" destId="{9A7E6918-A77A-4A48-9530-B2634D64BA3B}" srcOrd="0" destOrd="1" presId="urn:microsoft.com/office/officeart/2005/8/layout/hProcess7"/>
    <dgm:cxn modelId="{AB5E04AC-278C-4BE9-89C2-F365EDEF0295}" type="presOf" srcId="{C04B55E4-5D26-408E-884E-8FE0529773A0}" destId="{585B98F4-8157-49B1-9697-AB395D92E02A}" srcOrd="1" destOrd="0" presId="urn:microsoft.com/office/officeart/2005/8/layout/hProcess7"/>
    <dgm:cxn modelId="{3A00C7BD-51AF-48B9-984D-66764DD524C2}" type="presOf" srcId="{16A08D12-1327-4AE6-AA95-55A8F476A161}" destId="{9645ED3D-600E-4B27-998B-98DE34FFFD35}" srcOrd="1" destOrd="0" presId="urn:microsoft.com/office/officeart/2005/8/layout/hProcess7"/>
    <dgm:cxn modelId="{77EB37D0-797A-4562-A0EB-DBB64B3A0EE9}" type="presOf" srcId="{E83D5953-5136-4449-9194-5EA92F1471C5}" destId="{95160B1A-CC5F-433F-B420-8D9703BBFE6E}" srcOrd="1" destOrd="0" presId="urn:microsoft.com/office/officeart/2005/8/layout/hProcess7"/>
    <dgm:cxn modelId="{08061CD9-8F31-47A4-AE8B-54BCF00B36E8}" srcId="{16A08D12-1327-4AE6-AA95-55A8F476A161}" destId="{EE763B71-0BE1-4A8C-B2D0-289E3F933225}" srcOrd="2" destOrd="0" parTransId="{34A09FD9-3444-433C-83A7-F7DEF425458E}" sibTransId="{84BE294B-BC0E-4255-BC60-06FA4B380821}"/>
    <dgm:cxn modelId="{DEDFC4DE-0352-40C7-8140-D6ABA5E02CA3}" type="presOf" srcId="{CB7437C0-61B7-4098-81F0-5E37E3867014}" destId="{377C2490-AE8B-49F9-9134-0096F7D2F731}" srcOrd="0" destOrd="0" presId="urn:microsoft.com/office/officeart/2005/8/layout/hProcess7"/>
    <dgm:cxn modelId="{C4CA57E1-00F3-4B7E-BE09-CF4FF101558A}" type="presOf" srcId="{16FD2B5A-DE53-46A5-8C3D-A460985E271B}" destId="{290BE321-0FEB-4FDA-A2CC-94DC84840CAA}" srcOrd="0" destOrd="3" presId="urn:microsoft.com/office/officeart/2005/8/layout/hProcess7"/>
    <dgm:cxn modelId="{E63269E3-DB2D-4F90-BE50-C126B7732113}" srcId="{23447D98-B56E-46E1-BF13-FC6B61E198B4}" destId="{B28A7503-28F6-4E3C-8536-0D39F4996BB2}" srcOrd="0" destOrd="0" parTransId="{5C1E8A83-A5C0-4B27-B743-8EA20638F28E}" sibTransId="{EC749332-0285-4844-8D54-FABF38AE03CC}"/>
    <dgm:cxn modelId="{80AFBFEB-7BBA-489F-8F98-AE36247193B8}" type="presOf" srcId="{ADE4A607-7FAC-43C9-AF6E-177D5962EA36}" destId="{290BE321-0FEB-4FDA-A2CC-94DC84840CAA}" srcOrd="0" destOrd="0" presId="urn:microsoft.com/office/officeart/2005/8/layout/hProcess7"/>
    <dgm:cxn modelId="{EC562DF9-6B32-40C4-B84E-884EC5B72FA0}" srcId="{E9BF470F-E30A-489C-B400-2F28A9957F35}" destId="{16A08D12-1327-4AE6-AA95-55A8F476A161}" srcOrd="2" destOrd="0" parTransId="{3A08626F-DB13-49BA-92C6-8A81BBF38939}" sibTransId="{0F2CE64B-3B40-47AC-AAEC-0CAA71A5E1D4}"/>
    <dgm:cxn modelId="{4E9FF1FB-E91B-42CB-B081-12426E4366E1}" type="presOf" srcId="{9D9A0966-06DD-4781-9DCE-D60E49C9A893}" destId="{9A7E6918-A77A-4A48-9530-B2634D64BA3B}" srcOrd="0" destOrd="0" presId="urn:microsoft.com/office/officeart/2005/8/layout/hProcess7"/>
    <dgm:cxn modelId="{0797FF38-EEF1-4159-8FE1-617AAB3DB087}" type="presParOf" srcId="{D00B09F2-56AE-47AA-911A-FF5F4D87D9C0}" destId="{83073F10-AD36-4ADE-B485-DBDECBAF1855}" srcOrd="0" destOrd="0" presId="urn:microsoft.com/office/officeart/2005/8/layout/hProcess7"/>
    <dgm:cxn modelId="{8DEB599C-0554-4B6D-975D-51BCC5DD0610}" type="presParOf" srcId="{83073F10-AD36-4ADE-B485-DBDECBAF1855}" destId="{80DB7B9E-B48E-41A4-B481-337815CC50D4}" srcOrd="0" destOrd="0" presId="urn:microsoft.com/office/officeart/2005/8/layout/hProcess7"/>
    <dgm:cxn modelId="{B4404A8D-6626-4EFC-A671-4548CF87DC82}" type="presParOf" srcId="{83073F10-AD36-4ADE-B485-DBDECBAF1855}" destId="{98A0841F-A750-47CB-AEF7-47796C234A5D}" srcOrd="1" destOrd="0" presId="urn:microsoft.com/office/officeart/2005/8/layout/hProcess7"/>
    <dgm:cxn modelId="{BB31B22F-DF2E-4415-8F03-04BFBEA7586D}" type="presParOf" srcId="{83073F10-AD36-4ADE-B485-DBDECBAF1855}" destId="{BB4750E8-39B1-4A32-AB7E-9D4B7350B8C1}" srcOrd="2" destOrd="0" presId="urn:microsoft.com/office/officeart/2005/8/layout/hProcess7"/>
    <dgm:cxn modelId="{746AE088-EE30-4C18-8C60-D3A1AED7271E}" type="presParOf" srcId="{D00B09F2-56AE-47AA-911A-FF5F4D87D9C0}" destId="{1B97AC6D-4EFC-4708-9C71-B6C7F338C6C7}" srcOrd="1" destOrd="0" presId="urn:microsoft.com/office/officeart/2005/8/layout/hProcess7"/>
    <dgm:cxn modelId="{A12A976A-0E34-43B3-8B42-F109D8C6E796}" type="presParOf" srcId="{D00B09F2-56AE-47AA-911A-FF5F4D87D9C0}" destId="{F277B2C0-9356-472C-96A4-7965F14624AE}" srcOrd="2" destOrd="0" presId="urn:microsoft.com/office/officeart/2005/8/layout/hProcess7"/>
    <dgm:cxn modelId="{A2FD935A-D386-4B2B-BEBC-17C59F750C06}" type="presParOf" srcId="{F277B2C0-9356-472C-96A4-7965F14624AE}" destId="{9F5DE92D-7FBC-4A39-91A4-A923125E75BB}" srcOrd="0" destOrd="0" presId="urn:microsoft.com/office/officeart/2005/8/layout/hProcess7"/>
    <dgm:cxn modelId="{ED362D23-6D99-45B6-9FA5-960E908EDB1C}" type="presParOf" srcId="{F277B2C0-9356-472C-96A4-7965F14624AE}" destId="{CFD35C14-51AA-45FD-85A4-AA9BF455C288}" srcOrd="1" destOrd="0" presId="urn:microsoft.com/office/officeart/2005/8/layout/hProcess7"/>
    <dgm:cxn modelId="{2D4B7CEA-451E-450D-9F52-084DE9AEB8FE}" type="presParOf" srcId="{F277B2C0-9356-472C-96A4-7965F14624AE}" destId="{27BE0AE1-ADE3-4604-A058-866DC74559E0}" srcOrd="2" destOrd="0" presId="urn:microsoft.com/office/officeart/2005/8/layout/hProcess7"/>
    <dgm:cxn modelId="{502918A3-46BA-40EA-B39E-F75AA1A44AE3}" type="presParOf" srcId="{D00B09F2-56AE-47AA-911A-FF5F4D87D9C0}" destId="{BAEFE847-E960-4A5C-9083-1E4461596DD4}" srcOrd="3" destOrd="0" presId="urn:microsoft.com/office/officeart/2005/8/layout/hProcess7"/>
    <dgm:cxn modelId="{8CD9F6CD-4285-463A-8E91-389657BBA216}" type="presParOf" srcId="{D00B09F2-56AE-47AA-911A-FF5F4D87D9C0}" destId="{26C7F418-B0D0-431C-A691-D7332FAA2BAC}" srcOrd="4" destOrd="0" presId="urn:microsoft.com/office/officeart/2005/8/layout/hProcess7"/>
    <dgm:cxn modelId="{B2D0E475-0990-4ADF-B3FA-D0A5AD76B305}" type="presParOf" srcId="{26C7F418-B0D0-431C-A691-D7332FAA2BAC}" destId="{DE2D0C60-782A-4962-B6DC-C9429D377255}" srcOrd="0" destOrd="0" presId="urn:microsoft.com/office/officeart/2005/8/layout/hProcess7"/>
    <dgm:cxn modelId="{70FBDC11-4078-42E5-B178-8407F6C67027}" type="presParOf" srcId="{26C7F418-B0D0-431C-A691-D7332FAA2BAC}" destId="{585B98F4-8157-49B1-9697-AB395D92E02A}" srcOrd="1" destOrd="0" presId="urn:microsoft.com/office/officeart/2005/8/layout/hProcess7"/>
    <dgm:cxn modelId="{D0473BFB-6190-4123-8481-DCB57E80EA9A}" type="presParOf" srcId="{26C7F418-B0D0-431C-A691-D7332FAA2BAC}" destId="{377C2490-AE8B-49F9-9134-0096F7D2F731}" srcOrd="2" destOrd="0" presId="urn:microsoft.com/office/officeart/2005/8/layout/hProcess7"/>
    <dgm:cxn modelId="{8DF65D6E-9CF9-44AF-B1B3-986299295D7B}" type="presParOf" srcId="{D00B09F2-56AE-47AA-911A-FF5F4D87D9C0}" destId="{75C62B33-810A-4B51-B0A2-EFC5646C7248}" srcOrd="5" destOrd="0" presId="urn:microsoft.com/office/officeart/2005/8/layout/hProcess7"/>
    <dgm:cxn modelId="{BAFE339D-07C7-4F5A-946E-868F1D560303}" type="presParOf" srcId="{D00B09F2-56AE-47AA-911A-FF5F4D87D9C0}" destId="{A6105E32-9AA6-4CB9-80B3-D353373431A0}" srcOrd="6" destOrd="0" presId="urn:microsoft.com/office/officeart/2005/8/layout/hProcess7"/>
    <dgm:cxn modelId="{18A73918-9778-4B67-BE79-B31E51291F6E}" type="presParOf" srcId="{A6105E32-9AA6-4CB9-80B3-D353373431A0}" destId="{319C2607-BA58-4966-BCF3-02A17D5BE2E9}" srcOrd="0" destOrd="0" presId="urn:microsoft.com/office/officeart/2005/8/layout/hProcess7"/>
    <dgm:cxn modelId="{AC8306FA-372E-4525-A983-FAF7947523B4}" type="presParOf" srcId="{A6105E32-9AA6-4CB9-80B3-D353373431A0}" destId="{5E0A2A8F-2D6C-44AE-8EBE-3878A1BFE608}" srcOrd="1" destOrd="0" presId="urn:microsoft.com/office/officeart/2005/8/layout/hProcess7"/>
    <dgm:cxn modelId="{79B63577-85B7-40F4-AD04-EBB8240EAA4C}" type="presParOf" srcId="{A6105E32-9AA6-4CB9-80B3-D353373431A0}" destId="{5775818D-8728-4708-B06A-F9EE95A1182B}" srcOrd="2" destOrd="0" presId="urn:microsoft.com/office/officeart/2005/8/layout/hProcess7"/>
    <dgm:cxn modelId="{25857FEB-F759-401C-86FA-9BA7A434BDD9}" type="presParOf" srcId="{D00B09F2-56AE-47AA-911A-FF5F4D87D9C0}" destId="{82AE02CC-41EE-41EE-9ACE-68FA8BCE4ECA}" srcOrd="7" destOrd="0" presId="urn:microsoft.com/office/officeart/2005/8/layout/hProcess7"/>
    <dgm:cxn modelId="{66DA6DC9-7508-4F57-B40B-853D16CC24BC}" type="presParOf" srcId="{D00B09F2-56AE-47AA-911A-FF5F4D87D9C0}" destId="{B5343C34-F431-4796-BC31-AC85DCD581FD}" srcOrd="8" destOrd="0" presId="urn:microsoft.com/office/officeart/2005/8/layout/hProcess7"/>
    <dgm:cxn modelId="{962DB646-ABF5-4EEF-97C4-CAE99A025959}" type="presParOf" srcId="{B5343C34-F431-4796-BC31-AC85DCD581FD}" destId="{911A7109-171E-47B1-9125-8D26ADB9B886}" srcOrd="0" destOrd="0" presId="urn:microsoft.com/office/officeart/2005/8/layout/hProcess7"/>
    <dgm:cxn modelId="{7E309C91-F454-480B-8613-5AC9A145C8F0}" type="presParOf" srcId="{B5343C34-F431-4796-BC31-AC85DCD581FD}" destId="{9645ED3D-600E-4B27-998B-98DE34FFFD35}" srcOrd="1" destOrd="0" presId="urn:microsoft.com/office/officeart/2005/8/layout/hProcess7"/>
    <dgm:cxn modelId="{92B59837-82E2-4AE2-A606-3547EC60F0EA}" type="presParOf" srcId="{B5343C34-F431-4796-BC31-AC85DCD581FD}" destId="{290BE321-0FEB-4FDA-A2CC-94DC84840CAA}" srcOrd="2" destOrd="0" presId="urn:microsoft.com/office/officeart/2005/8/layout/hProcess7"/>
    <dgm:cxn modelId="{7284EAC5-EB73-4CC9-A3EB-5BCEC3FCE52B}" type="presParOf" srcId="{D00B09F2-56AE-47AA-911A-FF5F4D87D9C0}" destId="{CF10AEB5-6E55-43A3-B595-793AB58D9329}" srcOrd="9" destOrd="0" presId="urn:microsoft.com/office/officeart/2005/8/layout/hProcess7"/>
    <dgm:cxn modelId="{82ECAA61-24AE-4CA7-BA4F-B2C0250AA316}" type="presParOf" srcId="{D00B09F2-56AE-47AA-911A-FF5F4D87D9C0}" destId="{331E75CA-6DC6-4442-BECB-0B60A22D7ECA}" srcOrd="10" destOrd="0" presId="urn:microsoft.com/office/officeart/2005/8/layout/hProcess7"/>
    <dgm:cxn modelId="{5FB7F233-8BD0-4270-8CAC-6B702E9F0392}" type="presParOf" srcId="{331E75CA-6DC6-4442-BECB-0B60A22D7ECA}" destId="{FF6A3F47-64D3-4E4F-9578-9F73AA026A22}" srcOrd="0" destOrd="0" presId="urn:microsoft.com/office/officeart/2005/8/layout/hProcess7"/>
    <dgm:cxn modelId="{E8D9E371-EB7F-4E7F-90AB-B3C481B34C13}" type="presParOf" srcId="{331E75CA-6DC6-4442-BECB-0B60A22D7ECA}" destId="{4E34A370-A759-4B58-AC37-36F08B222536}" srcOrd="1" destOrd="0" presId="urn:microsoft.com/office/officeart/2005/8/layout/hProcess7"/>
    <dgm:cxn modelId="{AEADC1EA-45D6-496C-8019-F69FF2842FD8}" type="presParOf" srcId="{331E75CA-6DC6-4442-BECB-0B60A22D7ECA}" destId="{84EE128B-2BEA-4451-90DD-4BC0C88735DF}" srcOrd="2" destOrd="0" presId="urn:microsoft.com/office/officeart/2005/8/layout/hProcess7"/>
    <dgm:cxn modelId="{15BF67DA-A87B-4E5E-A684-5D1E983418F2}" type="presParOf" srcId="{D00B09F2-56AE-47AA-911A-FF5F4D87D9C0}" destId="{7EFF2C53-0CF4-4A9E-81F7-FD071F9CBF66}" srcOrd="11" destOrd="0" presId="urn:microsoft.com/office/officeart/2005/8/layout/hProcess7"/>
    <dgm:cxn modelId="{7A12FF48-EBAE-448B-8669-136B23E6B685}" type="presParOf" srcId="{D00B09F2-56AE-47AA-911A-FF5F4D87D9C0}" destId="{1DE06A24-B6B7-4D70-AB6C-7952D17F947B}" srcOrd="12" destOrd="0" presId="urn:microsoft.com/office/officeart/2005/8/layout/hProcess7"/>
    <dgm:cxn modelId="{6868A208-2040-4926-B67C-C9132150F193}" type="presParOf" srcId="{1DE06A24-B6B7-4D70-AB6C-7952D17F947B}" destId="{92C5E437-87B6-4DB3-B139-ED3AB5CCB4BC}" srcOrd="0" destOrd="0" presId="urn:microsoft.com/office/officeart/2005/8/layout/hProcess7"/>
    <dgm:cxn modelId="{4D74F8E1-2101-4FEA-80A6-CEE3FFA1EAF4}" type="presParOf" srcId="{1DE06A24-B6B7-4D70-AB6C-7952D17F947B}" destId="{445E2A0F-7902-451E-B869-A90274A0F15E}" srcOrd="1" destOrd="0" presId="urn:microsoft.com/office/officeart/2005/8/layout/hProcess7"/>
    <dgm:cxn modelId="{973003CB-168C-4030-B6F3-4A48465385D3}" type="presParOf" srcId="{1DE06A24-B6B7-4D70-AB6C-7952D17F947B}" destId="{1EE1901E-DF70-4F01-A702-898D0CEC00DF}" srcOrd="2" destOrd="0" presId="urn:microsoft.com/office/officeart/2005/8/layout/hProcess7"/>
    <dgm:cxn modelId="{D4771106-B261-4823-B94C-9F592B0421F5}" type="presParOf" srcId="{D00B09F2-56AE-47AA-911A-FF5F4D87D9C0}" destId="{D8C9951D-B8AF-4713-9335-BD0C78268F9E}" srcOrd="13" destOrd="0" presId="urn:microsoft.com/office/officeart/2005/8/layout/hProcess7"/>
    <dgm:cxn modelId="{6F9870C2-77CE-4C41-87F6-36BE722F57E8}" type="presParOf" srcId="{D00B09F2-56AE-47AA-911A-FF5F4D87D9C0}" destId="{7B0BA9A9-9365-4FDE-A987-DC86ADF30CCD}" srcOrd="14" destOrd="0" presId="urn:microsoft.com/office/officeart/2005/8/layout/hProcess7"/>
    <dgm:cxn modelId="{51F93667-0AD6-452D-98CF-79374EEAF871}" type="presParOf" srcId="{7B0BA9A9-9365-4FDE-A987-DC86ADF30CCD}" destId="{76B5548B-81ED-4E80-BF18-DB24D6D22CAB}" srcOrd="0" destOrd="0" presId="urn:microsoft.com/office/officeart/2005/8/layout/hProcess7"/>
    <dgm:cxn modelId="{1871B2B0-3773-4EE2-A251-2DFCFB87FD6E}" type="presParOf" srcId="{7B0BA9A9-9365-4FDE-A987-DC86ADF30CCD}" destId="{6AAA3906-71EA-4ED1-BA29-A9354C62595A}" srcOrd="1" destOrd="0" presId="urn:microsoft.com/office/officeart/2005/8/layout/hProcess7"/>
    <dgm:cxn modelId="{6E831343-160A-49D5-8CE2-252334F435C3}" type="presParOf" srcId="{7B0BA9A9-9365-4FDE-A987-DC86ADF30CCD}" destId="{C6D590EB-5429-4D84-9B43-002BF72449D7}" srcOrd="2" destOrd="0" presId="urn:microsoft.com/office/officeart/2005/8/layout/hProcess7"/>
    <dgm:cxn modelId="{8736E4CB-353F-4A29-B024-2CB782517624}" type="presParOf" srcId="{D00B09F2-56AE-47AA-911A-FF5F4D87D9C0}" destId="{310981EE-8AAC-44B7-9D0C-5D1FE1DBF228}" srcOrd="15" destOrd="0" presId="urn:microsoft.com/office/officeart/2005/8/layout/hProcess7"/>
    <dgm:cxn modelId="{72705AA0-5209-4909-BCE3-A7F1A4C60378}" type="presParOf" srcId="{D00B09F2-56AE-47AA-911A-FF5F4D87D9C0}" destId="{C6E94EC8-36B4-42AF-9269-8C3C70F72A19}" srcOrd="16" destOrd="0" presId="urn:microsoft.com/office/officeart/2005/8/layout/hProcess7"/>
    <dgm:cxn modelId="{6D31EEA6-C9D7-43A9-B79C-064B5EF805D5}" type="presParOf" srcId="{C6E94EC8-36B4-42AF-9269-8C3C70F72A19}" destId="{10FEA99F-C968-4CCD-8624-2601524C9B71}" srcOrd="0" destOrd="0" presId="urn:microsoft.com/office/officeart/2005/8/layout/hProcess7"/>
    <dgm:cxn modelId="{0B193B74-B7C4-4246-8262-D80C5B3C9A7E}" type="presParOf" srcId="{C6E94EC8-36B4-42AF-9269-8C3C70F72A19}" destId="{95160B1A-CC5F-433F-B420-8D9703BBFE6E}" srcOrd="1" destOrd="0" presId="urn:microsoft.com/office/officeart/2005/8/layout/hProcess7"/>
    <dgm:cxn modelId="{B4D282E8-8830-433F-9162-84E906E17BF4}" type="presParOf" srcId="{C6E94EC8-36B4-42AF-9269-8C3C70F72A19}" destId="{9A7E6918-A77A-4A48-9530-B2634D64BA3B}"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DB7B9E-B48E-41A4-B481-337815CC50D4}">
      <dsp:nvSpPr>
        <dsp:cNvPr id="0" name=""/>
        <dsp:cNvSpPr/>
      </dsp:nvSpPr>
      <dsp:spPr>
        <a:xfrm>
          <a:off x="6047" y="762757"/>
          <a:ext cx="2111351" cy="2533621"/>
        </a:xfrm>
        <a:prstGeom prst="roundRect">
          <a:avLst>
            <a:gd name="adj" fmla="val 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8293" rIns="75565" bIns="0" numCol="1" spcCol="1270" anchor="t" anchorCtr="0">
          <a:noAutofit/>
        </a:bodyPr>
        <a:lstStyle/>
        <a:p>
          <a:pPr marL="0" lvl="0" indent="0" algn="r" defTabSz="755650">
            <a:lnSpc>
              <a:spcPct val="90000"/>
            </a:lnSpc>
            <a:spcBef>
              <a:spcPct val="0"/>
            </a:spcBef>
            <a:spcAft>
              <a:spcPct val="35000"/>
            </a:spcAft>
            <a:buNone/>
          </a:pPr>
          <a:r>
            <a:rPr lang="en-US" sz="1700" kern="1200"/>
            <a:t>HRSA</a:t>
          </a:r>
        </a:p>
      </dsp:txBody>
      <dsp:txXfrm rot="16200000">
        <a:off x="-821602" y="1590406"/>
        <a:ext cx="2077569" cy="422270"/>
      </dsp:txXfrm>
    </dsp:sp>
    <dsp:sp modelId="{BB4750E8-39B1-4A32-AB7E-9D4B7350B8C1}">
      <dsp:nvSpPr>
        <dsp:cNvPr id="0" name=""/>
        <dsp:cNvSpPr/>
      </dsp:nvSpPr>
      <dsp:spPr>
        <a:xfrm>
          <a:off x="428317" y="762757"/>
          <a:ext cx="1572956" cy="253362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8006" rIns="0" bIns="0" numCol="1" spcCol="1270" anchor="t" anchorCtr="0">
          <a:noAutofit/>
        </a:bodyPr>
        <a:lstStyle/>
        <a:p>
          <a:pPr marL="0" lvl="0" indent="0" algn="l" defTabSz="622300">
            <a:lnSpc>
              <a:spcPct val="90000"/>
            </a:lnSpc>
            <a:spcBef>
              <a:spcPct val="0"/>
            </a:spcBef>
            <a:spcAft>
              <a:spcPct val="35000"/>
            </a:spcAft>
            <a:buNone/>
          </a:pPr>
          <a:r>
            <a:rPr lang="en-US" sz="1400" kern="1200"/>
            <a:t>Awards Ryan White funds to identified jurisdictions (EMAs &amp; TGAs)</a:t>
          </a:r>
        </a:p>
      </dsp:txBody>
      <dsp:txXfrm>
        <a:off x="428317" y="762757"/>
        <a:ext cx="1572956" cy="2533621"/>
      </dsp:txXfrm>
    </dsp:sp>
    <dsp:sp modelId="{DE2D0C60-782A-4962-B6DC-C9429D377255}">
      <dsp:nvSpPr>
        <dsp:cNvPr id="0" name=""/>
        <dsp:cNvSpPr/>
      </dsp:nvSpPr>
      <dsp:spPr>
        <a:xfrm>
          <a:off x="2191296" y="762757"/>
          <a:ext cx="2111351" cy="2533621"/>
        </a:xfrm>
        <a:prstGeom prst="roundRect">
          <a:avLst>
            <a:gd name="adj" fmla="val 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8293" rIns="75565" bIns="0" numCol="1" spcCol="1270" anchor="t" anchorCtr="0">
          <a:noAutofit/>
        </a:bodyPr>
        <a:lstStyle/>
        <a:p>
          <a:pPr marL="0" lvl="0" indent="0" algn="r" defTabSz="755650">
            <a:lnSpc>
              <a:spcPct val="90000"/>
            </a:lnSpc>
            <a:spcBef>
              <a:spcPct val="0"/>
            </a:spcBef>
            <a:spcAft>
              <a:spcPct val="35000"/>
            </a:spcAft>
            <a:buNone/>
          </a:pPr>
          <a:r>
            <a:rPr lang="en-US" sz="1700" kern="1200"/>
            <a:t>CEO</a:t>
          </a:r>
        </a:p>
      </dsp:txBody>
      <dsp:txXfrm rot="16200000">
        <a:off x="1363646" y="1590406"/>
        <a:ext cx="2077569" cy="422270"/>
      </dsp:txXfrm>
    </dsp:sp>
    <dsp:sp modelId="{CFD35C14-51AA-45FD-85A4-AA9BF455C288}">
      <dsp:nvSpPr>
        <dsp:cNvPr id="0" name=""/>
        <dsp:cNvSpPr/>
      </dsp:nvSpPr>
      <dsp:spPr>
        <a:xfrm rot="5400000">
          <a:off x="2015644" y="2776845"/>
          <a:ext cx="372418" cy="316702"/>
        </a:xfrm>
        <a:prstGeom prst="flowChartExtra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7C2490-AE8B-49F9-9134-0096F7D2F731}">
      <dsp:nvSpPr>
        <dsp:cNvPr id="0" name=""/>
        <dsp:cNvSpPr/>
      </dsp:nvSpPr>
      <dsp:spPr>
        <a:xfrm>
          <a:off x="2613566" y="762757"/>
          <a:ext cx="1572956" cy="253362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8006" rIns="0" bIns="0" numCol="1" spcCol="1270" anchor="t" anchorCtr="0">
          <a:noAutofit/>
        </a:bodyPr>
        <a:lstStyle/>
        <a:p>
          <a:pPr marL="0" lvl="0" indent="0" algn="l" defTabSz="622300">
            <a:lnSpc>
              <a:spcPct val="90000"/>
            </a:lnSpc>
            <a:spcBef>
              <a:spcPct val="0"/>
            </a:spcBef>
            <a:spcAft>
              <a:spcPct val="35000"/>
            </a:spcAft>
            <a:buNone/>
          </a:pPr>
          <a:r>
            <a:rPr lang="en-US" sz="1400" kern="1200"/>
            <a:t>Receives funds</a:t>
          </a:r>
        </a:p>
        <a:p>
          <a:pPr marL="0" lvl="0" indent="0" algn="l" defTabSz="622300">
            <a:lnSpc>
              <a:spcPct val="90000"/>
            </a:lnSpc>
            <a:spcBef>
              <a:spcPct val="0"/>
            </a:spcBef>
            <a:spcAft>
              <a:spcPct val="35000"/>
            </a:spcAft>
            <a:buNone/>
          </a:pPr>
          <a:r>
            <a:rPr lang="en-US" sz="1400" kern="1200"/>
            <a:t>Delegates administration of funds to the recipient</a:t>
          </a:r>
        </a:p>
        <a:p>
          <a:pPr marL="0" lvl="0" indent="0" algn="l" defTabSz="622300">
            <a:lnSpc>
              <a:spcPct val="90000"/>
            </a:lnSpc>
            <a:spcBef>
              <a:spcPct val="0"/>
            </a:spcBef>
            <a:spcAft>
              <a:spcPct val="35000"/>
            </a:spcAft>
            <a:buNone/>
          </a:pPr>
          <a:r>
            <a:rPr lang="en-US" sz="1400" kern="1200"/>
            <a:t>Establishes the Planning Council</a:t>
          </a:r>
        </a:p>
      </dsp:txBody>
      <dsp:txXfrm>
        <a:off x="2613566" y="762757"/>
        <a:ext cx="1572956" cy="2533621"/>
      </dsp:txXfrm>
    </dsp:sp>
    <dsp:sp modelId="{911A7109-171E-47B1-9125-8D26ADB9B886}">
      <dsp:nvSpPr>
        <dsp:cNvPr id="0" name=""/>
        <dsp:cNvSpPr/>
      </dsp:nvSpPr>
      <dsp:spPr>
        <a:xfrm>
          <a:off x="4376545" y="762757"/>
          <a:ext cx="2111351" cy="2533621"/>
        </a:xfrm>
        <a:prstGeom prst="roundRect">
          <a:avLst>
            <a:gd name="adj" fmla="val 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8293" rIns="75565" bIns="0" numCol="1" spcCol="1270" anchor="t" anchorCtr="0">
          <a:noAutofit/>
        </a:bodyPr>
        <a:lstStyle/>
        <a:p>
          <a:pPr marL="0" lvl="0" indent="0" algn="r" defTabSz="755650">
            <a:lnSpc>
              <a:spcPct val="90000"/>
            </a:lnSpc>
            <a:spcBef>
              <a:spcPct val="0"/>
            </a:spcBef>
            <a:spcAft>
              <a:spcPct val="35000"/>
            </a:spcAft>
            <a:buNone/>
          </a:pPr>
          <a:r>
            <a:rPr lang="en-US" sz="1700" kern="1200"/>
            <a:t>Planning Council</a:t>
          </a:r>
        </a:p>
      </dsp:txBody>
      <dsp:txXfrm rot="16200000">
        <a:off x="3548895" y="1590406"/>
        <a:ext cx="2077569" cy="422270"/>
      </dsp:txXfrm>
    </dsp:sp>
    <dsp:sp modelId="{5E0A2A8F-2D6C-44AE-8EBE-3878A1BFE608}">
      <dsp:nvSpPr>
        <dsp:cNvPr id="0" name=""/>
        <dsp:cNvSpPr/>
      </dsp:nvSpPr>
      <dsp:spPr>
        <a:xfrm rot="5400000">
          <a:off x="4200892" y="2776845"/>
          <a:ext cx="372418" cy="316702"/>
        </a:xfrm>
        <a:prstGeom prst="flowChartExtra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90BE321-0FEB-4FDA-A2CC-94DC84840CAA}">
      <dsp:nvSpPr>
        <dsp:cNvPr id="0" name=""/>
        <dsp:cNvSpPr/>
      </dsp:nvSpPr>
      <dsp:spPr>
        <a:xfrm>
          <a:off x="4798815" y="762757"/>
          <a:ext cx="1572956" cy="253362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8006" rIns="0" bIns="0" numCol="1" spcCol="1270" anchor="t" anchorCtr="0">
          <a:noAutofit/>
        </a:bodyPr>
        <a:lstStyle/>
        <a:p>
          <a:pPr marL="0" lvl="0" indent="0" algn="l" defTabSz="622300">
            <a:lnSpc>
              <a:spcPct val="90000"/>
            </a:lnSpc>
            <a:spcBef>
              <a:spcPct val="0"/>
            </a:spcBef>
            <a:spcAft>
              <a:spcPct val="35000"/>
            </a:spcAft>
            <a:buNone/>
          </a:pPr>
          <a:r>
            <a:rPr lang="en-US" sz="1400" kern="1200"/>
            <a:t>Assesses needs of local people living with HIV</a:t>
          </a:r>
        </a:p>
        <a:p>
          <a:pPr marL="0" lvl="0" indent="0" algn="l" defTabSz="622300">
            <a:lnSpc>
              <a:spcPct val="90000"/>
            </a:lnSpc>
            <a:spcBef>
              <a:spcPct val="0"/>
            </a:spcBef>
            <a:spcAft>
              <a:spcPct val="35000"/>
            </a:spcAft>
            <a:buNone/>
          </a:pPr>
          <a:r>
            <a:rPr lang="en-US" sz="1400" kern="1200"/>
            <a:t>Sets services priorities based on available data</a:t>
          </a:r>
        </a:p>
        <a:p>
          <a:pPr marL="0" lvl="0" indent="0" algn="l" defTabSz="622300">
            <a:lnSpc>
              <a:spcPct val="90000"/>
            </a:lnSpc>
            <a:spcBef>
              <a:spcPct val="0"/>
            </a:spcBef>
            <a:spcAft>
              <a:spcPct val="35000"/>
            </a:spcAft>
            <a:buNone/>
          </a:pPr>
          <a:r>
            <a:rPr lang="en-US" sz="1400" kern="1200"/>
            <a:t>Allocates resources based on available data</a:t>
          </a:r>
        </a:p>
        <a:p>
          <a:pPr marL="0" lvl="0" indent="0" algn="l" defTabSz="622300">
            <a:lnSpc>
              <a:spcPct val="90000"/>
            </a:lnSpc>
            <a:spcBef>
              <a:spcPct val="0"/>
            </a:spcBef>
            <a:spcAft>
              <a:spcPct val="35000"/>
            </a:spcAft>
            <a:buNone/>
          </a:pPr>
          <a:r>
            <a:rPr lang="en-US" sz="1400" kern="1200"/>
            <a:t>Issues services directives</a:t>
          </a:r>
        </a:p>
      </dsp:txBody>
      <dsp:txXfrm>
        <a:off x="4798815" y="762757"/>
        <a:ext cx="1572956" cy="2533621"/>
      </dsp:txXfrm>
    </dsp:sp>
    <dsp:sp modelId="{92C5E437-87B6-4DB3-B139-ED3AB5CCB4BC}">
      <dsp:nvSpPr>
        <dsp:cNvPr id="0" name=""/>
        <dsp:cNvSpPr/>
      </dsp:nvSpPr>
      <dsp:spPr>
        <a:xfrm>
          <a:off x="6561794" y="762757"/>
          <a:ext cx="2111351" cy="2533621"/>
        </a:xfrm>
        <a:prstGeom prst="roundRect">
          <a:avLst>
            <a:gd name="adj" fmla="val 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8293" rIns="75565" bIns="0" numCol="1" spcCol="1270" anchor="t" anchorCtr="0">
          <a:noAutofit/>
        </a:bodyPr>
        <a:lstStyle/>
        <a:p>
          <a:pPr marL="0" lvl="0" indent="0" algn="r" defTabSz="755650">
            <a:lnSpc>
              <a:spcPct val="90000"/>
            </a:lnSpc>
            <a:spcBef>
              <a:spcPct val="0"/>
            </a:spcBef>
            <a:spcAft>
              <a:spcPct val="35000"/>
            </a:spcAft>
            <a:buNone/>
          </a:pPr>
          <a:r>
            <a:rPr lang="en-US" sz="1700" kern="1200"/>
            <a:t>Recipient</a:t>
          </a:r>
        </a:p>
      </dsp:txBody>
      <dsp:txXfrm rot="16200000">
        <a:off x="5734144" y="1590406"/>
        <a:ext cx="2077569" cy="422270"/>
      </dsp:txXfrm>
    </dsp:sp>
    <dsp:sp modelId="{4E34A370-A759-4B58-AC37-36F08B222536}">
      <dsp:nvSpPr>
        <dsp:cNvPr id="0" name=""/>
        <dsp:cNvSpPr/>
      </dsp:nvSpPr>
      <dsp:spPr>
        <a:xfrm rot="5400000">
          <a:off x="6386141" y="2776845"/>
          <a:ext cx="372418" cy="316702"/>
        </a:xfrm>
        <a:prstGeom prst="flowChartExtra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E1901E-DF70-4F01-A702-898D0CEC00DF}">
      <dsp:nvSpPr>
        <dsp:cNvPr id="0" name=""/>
        <dsp:cNvSpPr/>
      </dsp:nvSpPr>
      <dsp:spPr>
        <a:xfrm>
          <a:off x="6984064" y="762757"/>
          <a:ext cx="1572956" cy="253362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8006" rIns="0" bIns="0" numCol="1" spcCol="1270" anchor="t" anchorCtr="0">
          <a:noAutofit/>
        </a:bodyPr>
        <a:lstStyle/>
        <a:p>
          <a:pPr marL="0" lvl="0" indent="0" algn="l" defTabSz="622300">
            <a:lnSpc>
              <a:spcPct val="90000"/>
            </a:lnSpc>
            <a:spcBef>
              <a:spcPct val="0"/>
            </a:spcBef>
            <a:spcAft>
              <a:spcPct val="35000"/>
            </a:spcAft>
            <a:buNone/>
          </a:pPr>
          <a:r>
            <a:rPr lang="en-US" sz="1400" kern="1200"/>
            <a:t>Contracts with service providers in line with Planning Council priorities, allocations, and directives</a:t>
          </a:r>
        </a:p>
      </dsp:txBody>
      <dsp:txXfrm>
        <a:off x="6984064" y="762757"/>
        <a:ext cx="1572956" cy="2533621"/>
      </dsp:txXfrm>
    </dsp:sp>
    <dsp:sp modelId="{10FEA99F-C968-4CCD-8624-2601524C9B71}">
      <dsp:nvSpPr>
        <dsp:cNvPr id="0" name=""/>
        <dsp:cNvSpPr/>
      </dsp:nvSpPr>
      <dsp:spPr>
        <a:xfrm>
          <a:off x="8747042" y="762757"/>
          <a:ext cx="2111351" cy="2533621"/>
        </a:xfrm>
        <a:prstGeom prst="roundRect">
          <a:avLst>
            <a:gd name="adj" fmla="val 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8293" rIns="75565" bIns="0" numCol="1" spcCol="1270" anchor="t" anchorCtr="0">
          <a:noAutofit/>
        </a:bodyPr>
        <a:lstStyle/>
        <a:p>
          <a:pPr marL="0" lvl="0" indent="0" algn="r" defTabSz="755650">
            <a:lnSpc>
              <a:spcPct val="90000"/>
            </a:lnSpc>
            <a:spcBef>
              <a:spcPct val="0"/>
            </a:spcBef>
            <a:spcAft>
              <a:spcPct val="35000"/>
            </a:spcAft>
            <a:buNone/>
          </a:pPr>
          <a:r>
            <a:rPr lang="en-US" sz="1700" kern="1200"/>
            <a:t>Subrecipient Providers</a:t>
          </a:r>
        </a:p>
      </dsp:txBody>
      <dsp:txXfrm rot="16200000">
        <a:off x="7919393" y="1590406"/>
        <a:ext cx="2077569" cy="422270"/>
      </dsp:txXfrm>
    </dsp:sp>
    <dsp:sp modelId="{6AAA3906-71EA-4ED1-BA29-A9354C62595A}">
      <dsp:nvSpPr>
        <dsp:cNvPr id="0" name=""/>
        <dsp:cNvSpPr/>
      </dsp:nvSpPr>
      <dsp:spPr>
        <a:xfrm rot="5400000">
          <a:off x="8571390" y="2776845"/>
          <a:ext cx="372418" cy="316702"/>
        </a:xfrm>
        <a:prstGeom prst="flowChartExtra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A7E6918-A77A-4A48-9530-B2634D64BA3B}">
      <dsp:nvSpPr>
        <dsp:cNvPr id="0" name=""/>
        <dsp:cNvSpPr/>
      </dsp:nvSpPr>
      <dsp:spPr>
        <a:xfrm>
          <a:off x="9169313" y="762757"/>
          <a:ext cx="1572956" cy="253362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8006" rIns="0" bIns="0" numCol="1" spcCol="1270" anchor="t" anchorCtr="0">
          <a:noAutofit/>
        </a:bodyPr>
        <a:lstStyle/>
        <a:p>
          <a:pPr marL="0" lvl="0" indent="0" algn="l" defTabSz="622300">
            <a:lnSpc>
              <a:spcPct val="90000"/>
            </a:lnSpc>
            <a:spcBef>
              <a:spcPct val="0"/>
            </a:spcBef>
            <a:spcAft>
              <a:spcPct val="35000"/>
            </a:spcAft>
            <a:buNone/>
          </a:pPr>
          <a:r>
            <a:rPr lang="en-US" sz="1400" kern="1200"/>
            <a:t>Delivers medical care and support services to PLWH in the jurisdiction</a:t>
          </a:r>
        </a:p>
        <a:p>
          <a:pPr marL="0" lvl="0" indent="0" algn="l" defTabSz="622300">
            <a:lnSpc>
              <a:spcPct val="90000"/>
            </a:lnSpc>
            <a:spcBef>
              <a:spcPct val="0"/>
            </a:spcBef>
            <a:spcAft>
              <a:spcPct val="35000"/>
            </a:spcAft>
            <a:buNone/>
          </a:pPr>
          <a:r>
            <a:rPr lang="en-US" sz="1400" kern="1200"/>
            <a:t>Complies with grant fiscal and program requirements</a:t>
          </a:r>
        </a:p>
      </dsp:txBody>
      <dsp:txXfrm>
        <a:off x="9169313" y="762757"/>
        <a:ext cx="1572956" cy="253362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5C0BC67-23C9-2F48-B20A-1DB1D07B1001}" type="datetimeFigureOut">
              <a:rPr lang="en-US" smtClean="0"/>
              <a:t>3/18/2026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46D5A1F-1E19-AB4D-9F91-E209B821ADD1}" type="slidenum">
              <a:rPr lang="en-US" smtClean="0"/>
              <a:t>‹#›</a:t>
            </a:fld>
            <a:endParaRPr lang="en-US"/>
          </a:p>
        </p:txBody>
      </p:sp>
    </p:spTree>
    <p:extLst>
      <p:ext uri="{BB962C8B-B14F-4D97-AF65-F5344CB8AC3E}">
        <p14:creationId xmlns:p14="http://schemas.microsoft.com/office/powerpoint/2010/main" val="1001584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6D5A1F-1E19-AB4D-9F91-E209B821ADD1}" type="slidenum">
              <a:rPr lang="en-US" smtClean="0"/>
              <a:t>1</a:t>
            </a:fld>
            <a:endParaRPr lang="en-US"/>
          </a:p>
        </p:txBody>
      </p:sp>
    </p:spTree>
    <p:extLst>
      <p:ext uri="{BB962C8B-B14F-4D97-AF65-F5344CB8AC3E}">
        <p14:creationId xmlns:p14="http://schemas.microsoft.com/office/powerpoint/2010/main" val="204205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6D5A1F-1E19-AB4D-9F91-E209B821ADD1}" type="slidenum">
              <a:rPr lang="en-US" smtClean="0"/>
              <a:t>2</a:t>
            </a:fld>
            <a:endParaRPr lang="en-US"/>
          </a:p>
        </p:txBody>
      </p:sp>
    </p:spTree>
    <p:extLst>
      <p:ext uri="{BB962C8B-B14F-4D97-AF65-F5344CB8AC3E}">
        <p14:creationId xmlns:p14="http://schemas.microsoft.com/office/powerpoint/2010/main" val="499345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B68C193-05F5-42FB-9689-B7129FC4A09E}" type="slidenum">
              <a:rPr lang="en-US" smtClean="0"/>
              <a:t>14</a:t>
            </a:fld>
            <a:endParaRPr lang="en-US"/>
          </a:p>
        </p:txBody>
      </p:sp>
    </p:spTree>
    <p:extLst>
      <p:ext uri="{BB962C8B-B14F-4D97-AF65-F5344CB8AC3E}">
        <p14:creationId xmlns:p14="http://schemas.microsoft.com/office/powerpoint/2010/main" val="4350749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ennepin County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6384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954996" cy="1325563"/>
          </a:xfrm>
        </p:spPr>
        <p:txBody>
          <a:bodyPr/>
          <a:lstStyle/>
          <a:p>
            <a:r>
              <a:rPr lang="en-US"/>
              <a:t>Click to edit Master title style</a:t>
            </a:r>
          </a:p>
        </p:txBody>
      </p:sp>
      <p:sp>
        <p:nvSpPr>
          <p:cNvPr id="4" name="Content Placeholder 6"/>
          <p:cNvSpPr>
            <a:spLocks noGrp="1"/>
          </p:cNvSpPr>
          <p:nvPr>
            <p:ph sz="quarter" idx="13"/>
          </p:nvPr>
        </p:nvSpPr>
        <p:spPr>
          <a:xfrm>
            <a:off x="838199" y="1828800"/>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p:cNvSpPr>
            <a:spLocks noGrp="1"/>
          </p:cNvSpPr>
          <p:nvPr>
            <p:ph type="pic" sz="quarter" idx="14"/>
          </p:nvPr>
        </p:nvSpPr>
        <p:spPr>
          <a:xfrm>
            <a:off x="6261100" y="0"/>
            <a:ext cx="5930900" cy="6858000"/>
          </a:xfrm>
        </p:spPr>
        <p:txBody>
          <a:bodyPr/>
          <a:lstStyle>
            <a:lvl1pPr marL="0" indent="0">
              <a:buNone/>
              <a:defRPr b="0" i="0">
                <a:latin typeface="Segoe UI" panose="020B0502040204020203" pitchFamily="34" charset="0"/>
                <a:ea typeface="Segoe UI" panose="020B0502040204020203" pitchFamily="34" charset="0"/>
                <a:cs typeface="Segoe UI" panose="020B0502040204020203" pitchFamily="34" charset="0"/>
              </a:defRPr>
            </a:lvl1pPr>
          </a:lstStyle>
          <a:p>
            <a:r>
              <a:rPr lang="en-US"/>
              <a:t>Click icon to add picture</a:t>
            </a:r>
          </a:p>
        </p:txBody>
      </p:sp>
      <p:sp>
        <p:nvSpPr>
          <p:cNvPr id="14"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C2CF2B1C-D339-4B39-99A3-9C9269834B47}" type="datetime1">
              <a:rPr lang="en-US" smtClean="0"/>
              <a:t>3/18/2026</a:t>
            </a:fld>
            <a:endParaRPr lang="en-US"/>
          </a:p>
        </p:txBody>
      </p:sp>
      <p:sp>
        <p:nvSpPr>
          <p:cNvPr id="15"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u="none">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6"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908797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ontent B">
    <p:bg>
      <p:bgPr>
        <a:solidFill>
          <a:schemeClr val="accent1"/>
        </a:solidFill>
        <a:effectLst/>
      </p:bgPr>
    </p:bg>
    <p:spTree>
      <p:nvGrpSpPr>
        <p:cNvPr id="1" name=""/>
        <p:cNvGrpSpPr/>
        <p:nvPr/>
      </p:nvGrpSpPr>
      <p:grpSpPr>
        <a:xfrm>
          <a:off x="0" y="0"/>
          <a:ext cx="0" cy="0"/>
          <a:chOff x="0" y="0"/>
          <a:chExt cx="0" cy="0"/>
        </a:xfrm>
      </p:grpSpPr>
      <p:sp>
        <p:nvSpPr>
          <p:cNvPr id="5" name="Content Placeholder 6"/>
          <p:cNvSpPr>
            <a:spLocks noGrp="1"/>
          </p:cNvSpPr>
          <p:nvPr>
            <p:ph sz="quarter" idx="13"/>
          </p:nvPr>
        </p:nvSpPr>
        <p:spPr>
          <a:xfrm>
            <a:off x="838199" y="1828800"/>
            <a:ext cx="4954997" cy="37974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p:cNvSpPr>
            <a:spLocks noGrp="1"/>
          </p:cNvSpPr>
          <p:nvPr>
            <p:ph type="pic" sz="quarter" idx="14"/>
          </p:nvPr>
        </p:nvSpPr>
        <p:spPr>
          <a:xfrm>
            <a:off x="6261100" y="0"/>
            <a:ext cx="5930900" cy="6858000"/>
          </a:xfrm>
        </p:spPr>
        <p:txBody>
          <a:bodyPr/>
          <a:lstStyle>
            <a:lvl1pPr marL="0" indent="0">
              <a:buNone/>
              <a:defRPr b="0"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icon to add picture</a:t>
            </a:r>
          </a:p>
        </p:txBody>
      </p:sp>
      <p:sp>
        <p:nvSpPr>
          <p:cNvPr id="8" name="Title 1"/>
          <p:cNvSpPr>
            <a:spLocks noGrp="1"/>
          </p:cNvSpPr>
          <p:nvPr>
            <p:ph type="title"/>
          </p:nvPr>
        </p:nvSpPr>
        <p:spPr>
          <a:xfrm>
            <a:off x="838200" y="365125"/>
            <a:ext cx="4954996" cy="1325563"/>
          </a:xfrm>
        </p:spPr>
        <p:txBody>
          <a:bodyPr/>
          <a:lstStyle>
            <a:lvl1pPr>
              <a:defRPr>
                <a:solidFill>
                  <a:schemeClr val="bg2"/>
                </a:solidFill>
              </a:defRPr>
            </a:lvl1pPr>
          </a:lstStyle>
          <a:p>
            <a:r>
              <a:rPr lang="en-US"/>
              <a:t>Click to edit Master title style</a:t>
            </a:r>
          </a:p>
        </p:txBody>
      </p:sp>
      <p:sp>
        <p:nvSpPr>
          <p:cNvPr id="7"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2C7A03E8-5071-426F-BBFC-806F39D27713}" type="datetime1">
              <a:rPr lang="en-US" smtClean="0"/>
              <a:t>3/18/2026</a:t>
            </a:fld>
            <a:endParaRPr lang="en-US"/>
          </a:p>
        </p:txBody>
      </p:sp>
      <p:sp>
        <p:nvSpPr>
          <p:cNvPr id="10"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1"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45779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aption with Content">
    <p:spTree>
      <p:nvGrpSpPr>
        <p:cNvPr id="1" name=""/>
        <p:cNvGrpSpPr/>
        <p:nvPr/>
      </p:nvGrpSpPr>
      <p:grpSpPr>
        <a:xfrm>
          <a:off x="0" y="0"/>
          <a:ext cx="0" cy="0"/>
          <a:chOff x="0" y="0"/>
          <a:chExt cx="0" cy="0"/>
        </a:xfrm>
      </p:grpSpPr>
      <p:sp>
        <p:nvSpPr>
          <p:cNvPr id="7" name="Text Placeholder 6"/>
          <p:cNvSpPr>
            <a:spLocks noGrp="1"/>
          </p:cNvSpPr>
          <p:nvPr>
            <p:ph type="body" sz="quarter" idx="15" hasCustomPrompt="1"/>
          </p:nvPr>
        </p:nvSpPr>
        <p:spPr>
          <a:xfrm>
            <a:off x="838198" y="1212760"/>
            <a:ext cx="4954589" cy="3313684"/>
          </a:xfrm>
        </p:spPr>
        <p:txBody>
          <a:bodyPr anchor="ctr"/>
          <a:lstStyle>
            <a:lvl1pPr marL="0" indent="0">
              <a:spcBef>
                <a:spcPts val="600"/>
              </a:spcBef>
              <a:spcAft>
                <a:spcPts val="600"/>
              </a:spcAft>
              <a:buNone/>
              <a:defRPr b="0" i="0" baseline="0">
                <a:latin typeface="Segoe UI Light" panose="020B0502040204020203" pitchFamily="34" charset="0"/>
                <a:ea typeface="Segoe UI Light" panose="020B0502040204020203" pitchFamily="34" charset="0"/>
                <a:cs typeface="Segoe UI Light" panose="020B0502040204020203" pitchFamily="34" charset="0"/>
              </a:defRPr>
            </a:lvl1pPr>
          </a:lstStyle>
          <a:p>
            <a:pPr lvl="0"/>
            <a:r>
              <a:rPr lang="en-US"/>
              <a:t>Click to insert text</a:t>
            </a:r>
          </a:p>
        </p:txBody>
      </p:sp>
      <p:sp>
        <p:nvSpPr>
          <p:cNvPr id="3" name="Content Placeholder 2"/>
          <p:cNvSpPr>
            <a:spLocks noGrp="1"/>
          </p:cNvSpPr>
          <p:nvPr>
            <p:ph sz="quarter" idx="16"/>
          </p:nvPr>
        </p:nvSpPr>
        <p:spPr>
          <a:xfrm>
            <a:off x="6431280" y="0"/>
            <a:ext cx="5760720" cy="6858000"/>
          </a:xfrm>
        </p:spPr>
        <p:txBody>
          <a:bodyPr/>
          <a:lstStyle/>
          <a:p>
            <a:pPr marL="228600" marR="0" lvl="0" indent="-228600" algn="l" defTabSz="914400" rtl="0" eaLnBrk="1" fontAlgn="auto" latinLnBrk="0" hangingPunct="1">
              <a:lnSpc>
                <a:spcPct val="100000"/>
              </a:lnSpc>
              <a:spcBef>
                <a:spcPts val="1000"/>
              </a:spcBef>
              <a:spcAft>
                <a:spcPts val="1200"/>
              </a:spcAft>
              <a:buClrTx/>
              <a:buSzTx/>
              <a:buFont typeface="Arial"/>
              <a:buNone/>
              <a:tabLst/>
              <a:defRPr/>
            </a:pPr>
            <a:r>
              <a:rPr lang="en-US"/>
              <a:t>Click to edit Master text styles</a:t>
            </a:r>
          </a:p>
        </p:txBody>
      </p:sp>
      <p:sp>
        <p:nvSpPr>
          <p:cNvPr id="6"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2D8C7E71-36C2-4ABA-AF3A-C398CA75BC22}" type="datetime1">
              <a:rPr lang="en-US" smtClean="0"/>
              <a:t>3/18/2026</a:t>
            </a:fld>
            <a:endParaRPr lang="en-US"/>
          </a:p>
        </p:txBody>
      </p:sp>
      <p:sp>
        <p:nvSpPr>
          <p:cNvPr id="8"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9"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0353429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s with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954996" cy="1325563"/>
          </a:xfrm>
        </p:spPr>
        <p:txBody>
          <a:bodyPr/>
          <a:lstStyle/>
          <a:p>
            <a:r>
              <a:rPr lang="en-US"/>
              <a:t>Click to edit Master title style</a:t>
            </a:r>
          </a:p>
        </p:txBody>
      </p:sp>
      <p:sp>
        <p:nvSpPr>
          <p:cNvPr id="4" name="Content Placeholder 6"/>
          <p:cNvSpPr>
            <a:spLocks noGrp="1"/>
          </p:cNvSpPr>
          <p:nvPr>
            <p:ph sz="quarter" idx="13"/>
          </p:nvPr>
        </p:nvSpPr>
        <p:spPr>
          <a:xfrm>
            <a:off x="838199" y="1828800"/>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p:cNvSpPr>
            <a:spLocks noGrp="1"/>
          </p:cNvSpPr>
          <p:nvPr>
            <p:ph type="pic" sz="quarter" idx="14"/>
          </p:nvPr>
        </p:nvSpPr>
        <p:spPr>
          <a:xfrm>
            <a:off x="6488201" y="2237591"/>
            <a:ext cx="2085297" cy="1807677"/>
          </a:xfrm>
        </p:spPr>
        <p:txBody>
          <a:bodyPr>
            <a:normAutofit/>
          </a:bodyPr>
          <a:lstStyle>
            <a:lvl1pPr marL="0" indent="0" algn="ctr">
              <a:buNone/>
              <a:defRPr sz="1600"/>
            </a:lvl1pPr>
          </a:lstStyle>
          <a:p>
            <a:r>
              <a:rPr lang="en-US"/>
              <a:t>Click icon to add picture</a:t>
            </a:r>
          </a:p>
        </p:txBody>
      </p:sp>
      <p:sp>
        <p:nvSpPr>
          <p:cNvPr id="7" name="Picture Placeholder 5"/>
          <p:cNvSpPr>
            <a:spLocks noGrp="1"/>
          </p:cNvSpPr>
          <p:nvPr>
            <p:ph type="pic" sz="quarter" idx="15"/>
          </p:nvPr>
        </p:nvSpPr>
        <p:spPr>
          <a:xfrm>
            <a:off x="9268503" y="2237591"/>
            <a:ext cx="2085297" cy="1807677"/>
          </a:xfrm>
        </p:spPr>
        <p:txBody>
          <a:bodyPr>
            <a:normAutofit/>
          </a:bodyPr>
          <a:lstStyle>
            <a:lvl1pPr marL="0" indent="0" algn="ctr">
              <a:buNone/>
              <a:defRPr sz="1600"/>
            </a:lvl1pPr>
          </a:lstStyle>
          <a:p>
            <a:r>
              <a:rPr lang="en-US"/>
              <a:t>Click icon to add picture</a:t>
            </a:r>
          </a:p>
        </p:txBody>
      </p:sp>
      <p:sp>
        <p:nvSpPr>
          <p:cNvPr id="8"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BB54623B-B854-44BC-AF39-99FAFB9CA30B}" type="datetime1">
              <a:rPr lang="en-US" smtClean="0"/>
              <a:t>3/18/2026</a:t>
            </a:fld>
            <a:endParaRPr lang="en-US"/>
          </a:p>
        </p:txBody>
      </p:sp>
      <p:sp>
        <p:nvSpPr>
          <p:cNvPr id="10"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1"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7953813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s with Content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954996" cy="1325563"/>
          </a:xfrm>
        </p:spPr>
        <p:txBody>
          <a:bodyPr/>
          <a:lstStyle>
            <a:lvl1pPr>
              <a:defRPr>
                <a:solidFill>
                  <a:schemeClr val="bg1"/>
                </a:solidFill>
              </a:defRPr>
            </a:lvl1pPr>
          </a:lstStyle>
          <a:p>
            <a:r>
              <a:rPr lang="en-US"/>
              <a:t>Click to edit Master title style</a:t>
            </a:r>
          </a:p>
        </p:txBody>
      </p:sp>
      <p:sp>
        <p:nvSpPr>
          <p:cNvPr id="4" name="Content Placeholder 6"/>
          <p:cNvSpPr>
            <a:spLocks noGrp="1"/>
          </p:cNvSpPr>
          <p:nvPr>
            <p:ph sz="quarter" idx="13"/>
          </p:nvPr>
        </p:nvSpPr>
        <p:spPr>
          <a:xfrm>
            <a:off x="838199" y="1828800"/>
            <a:ext cx="4954997" cy="37974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p:cNvSpPr>
            <a:spLocks noGrp="1"/>
          </p:cNvSpPr>
          <p:nvPr>
            <p:ph type="pic" sz="quarter" idx="14"/>
          </p:nvPr>
        </p:nvSpPr>
        <p:spPr>
          <a:xfrm>
            <a:off x="6488201" y="2237591"/>
            <a:ext cx="2085297" cy="1807677"/>
          </a:xfrm>
        </p:spPr>
        <p:txBody>
          <a:bodyPr>
            <a:normAutofit/>
          </a:bodyPr>
          <a:lstStyle>
            <a:lvl1pPr marL="0" indent="0" algn="ctr">
              <a:buNone/>
              <a:defRPr sz="1600">
                <a:solidFill>
                  <a:schemeClr val="bg1"/>
                </a:solidFill>
              </a:defRPr>
            </a:lvl1pPr>
          </a:lstStyle>
          <a:p>
            <a:r>
              <a:rPr lang="en-US"/>
              <a:t>Click icon to add picture</a:t>
            </a:r>
          </a:p>
        </p:txBody>
      </p:sp>
      <p:sp>
        <p:nvSpPr>
          <p:cNvPr id="7" name="Picture Placeholder 5"/>
          <p:cNvSpPr>
            <a:spLocks noGrp="1"/>
          </p:cNvSpPr>
          <p:nvPr>
            <p:ph type="pic" sz="quarter" idx="15"/>
          </p:nvPr>
        </p:nvSpPr>
        <p:spPr>
          <a:xfrm>
            <a:off x="9268503" y="2237591"/>
            <a:ext cx="2085297" cy="1807677"/>
          </a:xfrm>
        </p:spPr>
        <p:txBody>
          <a:bodyPr>
            <a:normAutofit/>
          </a:bodyPr>
          <a:lstStyle>
            <a:lvl1pPr marL="0" indent="0" algn="ctr">
              <a:buNone/>
              <a:defRPr sz="1600">
                <a:solidFill>
                  <a:schemeClr val="bg1"/>
                </a:solidFill>
              </a:defRPr>
            </a:lvl1pPr>
          </a:lstStyle>
          <a:p>
            <a:r>
              <a:rPr lang="en-US"/>
              <a:t>Click icon to add picture</a:t>
            </a:r>
          </a:p>
        </p:txBody>
      </p:sp>
      <p:sp>
        <p:nvSpPr>
          <p:cNvPr id="9"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F86A9006-0F59-4A55-8631-B1034FE8F419}" type="datetime1">
              <a:rPr lang="en-US" smtClean="0"/>
              <a:t>3/18/2026</a:t>
            </a:fld>
            <a:endParaRPr lang="en-US"/>
          </a:p>
        </p:txBody>
      </p:sp>
      <p:sp>
        <p:nvSpPr>
          <p:cNvPr id="10"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1"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3814356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ontent(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4"/>
          <p:cNvSpPr>
            <a:spLocks noGrp="1"/>
          </p:cNvSpPr>
          <p:nvPr>
            <p:ph type="pic" sz="quarter" idx="11"/>
          </p:nvPr>
        </p:nvSpPr>
        <p:spPr>
          <a:xfrm>
            <a:off x="2107672" y="2319867"/>
            <a:ext cx="1736725" cy="1735138"/>
          </a:xfrm>
        </p:spPr>
        <p:txBody>
          <a:bodyPr>
            <a:normAutofit/>
          </a:bodyPr>
          <a:lstStyle>
            <a:lvl1pPr marL="0" indent="0" algn="ctr">
              <a:buNone/>
              <a:defRPr sz="1600"/>
            </a:lvl1pPr>
          </a:lstStyle>
          <a:p>
            <a:r>
              <a:rPr lang="en-US"/>
              <a:t>Click icon to add picture</a:t>
            </a:r>
          </a:p>
        </p:txBody>
      </p:sp>
      <p:sp>
        <p:nvSpPr>
          <p:cNvPr id="5" name="Picture Placeholder 4"/>
          <p:cNvSpPr>
            <a:spLocks noGrp="1"/>
          </p:cNvSpPr>
          <p:nvPr>
            <p:ph type="pic" sz="quarter" idx="12"/>
          </p:nvPr>
        </p:nvSpPr>
        <p:spPr>
          <a:xfrm>
            <a:off x="5231872" y="2319867"/>
            <a:ext cx="1736725" cy="1735138"/>
          </a:xfrm>
        </p:spPr>
        <p:txBody>
          <a:bodyPr>
            <a:normAutofit/>
          </a:bodyPr>
          <a:lstStyle>
            <a:lvl1pPr marL="0" indent="0" algn="ctr">
              <a:buNone/>
              <a:defRPr sz="1600"/>
            </a:lvl1pPr>
          </a:lstStyle>
          <a:p>
            <a:r>
              <a:rPr lang="en-US"/>
              <a:t>Click icon to add picture</a:t>
            </a:r>
          </a:p>
        </p:txBody>
      </p:sp>
      <p:sp>
        <p:nvSpPr>
          <p:cNvPr id="6" name="Picture Placeholder 4"/>
          <p:cNvSpPr>
            <a:spLocks noGrp="1"/>
          </p:cNvSpPr>
          <p:nvPr>
            <p:ph type="pic" sz="quarter" idx="13"/>
          </p:nvPr>
        </p:nvSpPr>
        <p:spPr>
          <a:xfrm>
            <a:off x="8356072" y="2319867"/>
            <a:ext cx="1736725" cy="1735138"/>
          </a:xfrm>
        </p:spPr>
        <p:txBody>
          <a:bodyPr>
            <a:normAutofit/>
          </a:bodyPr>
          <a:lstStyle>
            <a:lvl1pPr marL="0" indent="0" algn="ctr">
              <a:buNone/>
              <a:defRPr sz="1600"/>
            </a:lvl1pPr>
          </a:lstStyle>
          <a:p>
            <a:r>
              <a:rPr lang="en-US"/>
              <a:t>Click icon to add picture</a:t>
            </a:r>
          </a:p>
        </p:txBody>
      </p:sp>
      <p:sp>
        <p:nvSpPr>
          <p:cNvPr id="7" name="Text Placeholder 6"/>
          <p:cNvSpPr>
            <a:spLocks noGrp="1"/>
          </p:cNvSpPr>
          <p:nvPr>
            <p:ph type="body" sz="quarter" idx="20" hasCustomPrompt="1"/>
          </p:nvPr>
        </p:nvSpPr>
        <p:spPr>
          <a:xfrm>
            <a:off x="2107671" y="4243346"/>
            <a:ext cx="1736725" cy="1307600"/>
          </a:xfrm>
        </p:spPr>
        <p:txBody>
          <a:bodyPr>
            <a:normAutofit/>
          </a:bodyPr>
          <a:lstStyle>
            <a:lvl1pPr marL="0" indent="0" algn="ctr">
              <a:spcBef>
                <a:spcPts val="0"/>
              </a:spcBef>
              <a:spcAft>
                <a:spcPts val="600"/>
              </a:spcAft>
              <a:buNone/>
              <a:defRPr sz="18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Text here</a:t>
            </a:r>
          </a:p>
        </p:txBody>
      </p:sp>
      <p:sp>
        <p:nvSpPr>
          <p:cNvPr id="8" name="Text Placeholder 6"/>
          <p:cNvSpPr>
            <a:spLocks noGrp="1"/>
          </p:cNvSpPr>
          <p:nvPr>
            <p:ph type="body" sz="quarter" idx="21" hasCustomPrompt="1"/>
          </p:nvPr>
        </p:nvSpPr>
        <p:spPr>
          <a:xfrm>
            <a:off x="5227637" y="4243346"/>
            <a:ext cx="1736725" cy="1307600"/>
          </a:xfrm>
        </p:spPr>
        <p:txBody>
          <a:bodyPr>
            <a:normAutofit/>
          </a:bodyPr>
          <a:lstStyle>
            <a:lvl1pPr marL="0" marR="0" indent="0" algn="ctr" defTabSz="914400" rtl="0" eaLnBrk="1" fontAlgn="auto" latinLnBrk="0" hangingPunct="1">
              <a:lnSpc>
                <a:spcPct val="100000"/>
              </a:lnSpc>
              <a:spcBef>
                <a:spcPts val="1000"/>
              </a:spcBef>
              <a:spcAft>
                <a:spcPts val="1200"/>
              </a:spcAft>
              <a:buClrTx/>
              <a:buSzTx/>
              <a:buFont typeface="Arial"/>
              <a:buNone/>
              <a:tabLst/>
              <a:defRPr sz="1800" b="0" i="0" baseline="0">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a:t>Text here</a:t>
            </a:r>
          </a:p>
        </p:txBody>
      </p:sp>
      <p:sp>
        <p:nvSpPr>
          <p:cNvPr id="9" name="Text Placeholder 6"/>
          <p:cNvSpPr>
            <a:spLocks noGrp="1"/>
          </p:cNvSpPr>
          <p:nvPr>
            <p:ph type="body" sz="quarter" idx="22" hasCustomPrompt="1"/>
          </p:nvPr>
        </p:nvSpPr>
        <p:spPr>
          <a:xfrm>
            <a:off x="8356072" y="4243346"/>
            <a:ext cx="1736725" cy="1307600"/>
          </a:xfrm>
        </p:spPr>
        <p:txBody>
          <a:bodyPr>
            <a:normAutofit/>
          </a:bodyPr>
          <a:lstStyle>
            <a:lvl1pPr marL="0" marR="0" indent="0" algn="ctr" defTabSz="914400" rtl="0" eaLnBrk="1" fontAlgn="auto" latinLnBrk="0" hangingPunct="1">
              <a:lnSpc>
                <a:spcPct val="100000"/>
              </a:lnSpc>
              <a:spcBef>
                <a:spcPts val="0"/>
              </a:spcBef>
              <a:spcAft>
                <a:spcPts val="600"/>
              </a:spcAft>
              <a:buClrTx/>
              <a:buSzTx/>
              <a:buFont typeface="Arial"/>
              <a:buNone/>
              <a:tabLst/>
              <a:defRPr sz="1800" b="0" i="0" baseline="0">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a:t>Text here</a:t>
            </a:r>
          </a:p>
        </p:txBody>
      </p:sp>
      <p:sp>
        <p:nvSpPr>
          <p:cNvPr id="11"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BFD1F568-8353-4B90-9947-9AC553062B79}" type="datetime1">
              <a:rPr lang="en-US" smtClean="0"/>
              <a:t>3/18/2026</a:t>
            </a:fld>
            <a:endParaRPr lang="en-US"/>
          </a:p>
        </p:txBody>
      </p:sp>
      <p:sp>
        <p:nvSpPr>
          <p:cNvPr id="12"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3"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0834434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ontent(3)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Picture Placeholder 4"/>
          <p:cNvSpPr>
            <a:spLocks noGrp="1"/>
          </p:cNvSpPr>
          <p:nvPr>
            <p:ph type="pic" sz="quarter" idx="11"/>
          </p:nvPr>
        </p:nvSpPr>
        <p:spPr>
          <a:xfrm>
            <a:off x="2107672" y="2319867"/>
            <a:ext cx="1736725" cy="1735138"/>
          </a:xfrm>
        </p:spPr>
        <p:txBody>
          <a:bodyPr>
            <a:normAutofit/>
          </a:bodyPr>
          <a:lstStyle>
            <a:lvl1pPr marL="0" indent="0" algn="ctr">
              <a:buNone/>
              <a:defRPr sz="1600">
                <a:solidFill>
                  <a:schemeClr val="bg1"/>
                </a:solidFill>
              </a:defRPr>
            </a:lvl1pPr>
          </a:lstStyle>
          <a:p>
            <a:r>
              <a:rPr lang="en-US"/>
              <a:t>Click icon to add picture</a:t>
            </a:r>
          </a:p>
        </p:txBody>
      </p:sp>
      <p:sp>
        <p:nvSpPr>
          <p:cNvPr id="5" name="Picture Placeholder 4"/>
          <p:cNvSpPr>
            <a:spLocks noGrp="1"/>
          </p:cNvSpPr>
          <p:nvPr>
            <p:ph type="pic" sz="quarter" idx="12"/>
          </p:nvPr>
        </p:nvSpPr>
        <p:spPr>
          <a:xfrm>
            <a:off x="5231872" y="2319867"/>
            <a:ext cx="1736725" cy="1735138"/>
          </a:xfrm>
        </p:spPr>
        <p:txBody>
          <a:bodyPr>
            <a:normAutofit/>
          </a:bodyPr>
          <a:lstStyle>
            <a:lvl1pPr marL="0" indent="0" algn="ctr">
              <a:buNone/>
              <a:defRPr sz="1600">
                <a:solidFill>
                  <a:schemeClr val="bg1"/>
                </a:solidFill>
              </a:defRPr>
            </a:lvl1pPr>
          </a:lstStyle>
          <a:p>
            <a:r>
              <a:rPr lang="en-US"/>
              <a:t>Click icon to add picture</a:t>
            </a:r>
          </a:p>
        </p:txBody>
      </p:sp>
      <p:sp>
        <p:nvSpPr>
          <p:cNvPr id="6" name="Picture Placeholder 4"/>
          <p:cNvSpPr>
            <a:spLocks noGrp="1"/>
          </p:cNvSpPr>
          <p:nvPr>
            <p:ph type="pic" sz="quarter" idx="13"/>
          </p:nvPr>
        </p:nvSpPr>
        <p:spPr>
          <a:xfrm>
            <a:off x="8356072" y="2319867"/>
            <a:ext cx="1736725" cy="1735138"/>
          </a:xfrm>
        </p:spPr>
        <p:txBody>
          <a:bodyPr>
            <a:normAutofit/>
          </a:bodyPr>
          <a:lstStyle>
            <a:lvl1pPr marL="0" indent="0" algn="ctr">
              <a:buNone/>
              <a:defRPr sz="1600">
                <a:solidFill>
                  <a:schemeClr val="bg1"/>
                </a:solidFill>
              </a:defRPr>
            </a:lvl1pPr>
          </a:lstStyle>
          <a:p>
            <a:r>
              <a:rPr lang="en-US"/>
              <a:t>Click icon to add picture</a:t>
            </a:r>
          </a:p>
        </p:txBody>
      </p:sp>
      <p:sp>
        <p:nvSpPr>
          <p:cNvPr id="7" name="Text Placeholder 6"/>
          <p:cNvSpPr>
            <a:spLocks noGrp="1"/>
          </p:cNvSpPr>
          <p:nvPr>
            <p:ph type="body" sz="quarter" idx="20" hasCustomPrompt="1"/>
          </p:nvPr>
        </p:nvSpPr>
        <p:spPr>
          <a:xfrm>
            <a:off x="2107671" y="4243346"/>
            <a:ext cx="1736725" cy="1307600"/>
          </a:xfrm>
        </p:spPr>
        <p:txBody>
          <a:bodyPr>
            <a:normAutofit/>
          </a:bodyPr>
          <a:lstStyle>
            <a:lvl1pPr marL="0" indent="0" algn="ctr">
              <a:spcBef>
                <a:spcPts val="0"/>
              </a:spcBef>
              <a:spcAft>
                <a:spcPts val="600"/>
              </a:spcAft>
              <a:buNone/>
              <a:defRPr sz="18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Text here</a:t>
            </a:r>
          </a:p>
        </p:txBody>
      </p:sp>
      <p:sp>
        <p:nvSpPr>
          <p:cNvPr id="8" name="Text Placeholder 6"/>
          <p:cNvSpPr>
            <a:spLocks noGrp="1"/>
          </p:cNvSpPr>
          <p:nvPr>
            <p:ph type="body" sz="quarter" idx="21" hasCustomPrompt="1"/>
          </p:nvPr>
        </p:nvSpPr>
        <p:spPr>
          <a:xfrm>
            <a:off x="5227637" y="4243346"/>
            <a:ext cx="1736725" cy="1307600"/>
          </a:xfrm>
        </p:spPr>
        <p:txBody>
          <a:bodyPr>
            <a:normAutofit/>
          </a:bodyPr>
          <a:lstStyle>
            <a:lvl1pPr marL="0" marR="0" indent="0" algn="ctr" defTabSz="914400" rtl="0" eaLnBrk="1" fontAlgn="auto" latinLnBrk="0" hangingPunct="1">
              <a:lnSpc>
                <a:spcPct val="100000"/>
              </a:lnSpc>
              <a:spcBef>
                <a:spcPts val="0"/>
              </a:spcBef>
              <a:spcAft>
                <a:spcPts val="600"/>
              </a:spcAft>
              <a:buClrTx/>
              <a:buSzTx/>
              <a:buFont typeface="Arial"/>
              <a:buNone/>
              <a:tabLst/>
              <a:defRPr sz="18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a:t>Text here</a:t>
            </a:r>
          </a:p>
        </p:txBody>
      </p:sp>
      <p:sp>
        <p:nvSpPr>
          <p:cNvPr id="9" name="Text Placeholder 6"/>
          <p:cNvSpPr>
            <a:spLocks noGrp="1"/>
          </p:cNvSpPr>
          <p:nvPr>
            <p:ph type="body" sz="quarter" idx="22" hasCustomPrompt="1"/>
          </p:nvPr>
        </p:nvSpPr>
        <p:spPr>
          <a:xfrm>
            <a:off x="8356072" y="4243346"/>
            <a:ext cx="1736725" cy="1307600"/>
          </a:xfrm>
        </p:spPr>
        <p:txBody>
          <a:bodyPr>
            <a:normAutofit/>
          </a:bodyPr>
          <a:lstStyle>
            <a:lvl1pPr marL="0" marR="0" indent="0" algn="ctr" defTabSz="914400" rtl="0" eaLnBrk="1" fontAlgn="auto" latinLnBrk="0" hangingPunct="1">
              <a:lnSpc>
                <a:spcPct val="100000"/>
              </a:lnSpc>
              <a:spcBef>
                <a:spcPts val="0"/>
              </a:spcBef>
              <a:spcAft>
                <a:spcPts val="600"/>
              </a:spcAft>
              <a:buClrTx/>
              <a:buSzTx/>
              <a:buFont typeface="Arial"/>
              <a:buNone/>
              <a:tabLst/>
              <a:defRPr sz="18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a:t>Text here</a:t>
            </a:r>
          </a:p>
        </p:txBody>
      </p:sp>
      <p:sp>
        <p:nvSpPr>
          <p:cNvPr id="11"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D85D91-1EBF-4DEB-BFAD-CC476E1CAD36}" type="datetime1">
              <a:rPr lang="en-US" smtClean="0"/>
              <a:t>3/18/2026</a:t>
            </a:fld>
            <a:endParaRPr lang="en-US"/>
          </a:p>
        </p:txBody>
      </p:sp>
      <p:sp>
        <p:nvSpPr>
          <p:cNvPr id="12"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3"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4999864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C with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6196781" y="365125"/>
            <a:ext cx="4954996" cy="1325563"/>
          </a:xfrm>
        </p:spPr>
        <p:txBody>
          <a:bodyPr/>
          <a:lstStyle/>
          <a:p>
            <a:r>
              <a:rPr lang="en-US"/>
              <a:t>Click to edit Master title style</a:t>
            </a:r>
          </a:p>
        </p:txBody>
      </p:sp>
      <p:sp>
        <p:nvSpPr>
          <p:cNvPr id="5" name="Content Placeholder 6"/>
          <p:cNvSpPr>
            <a:spLocks noGrp="1"/>
          </p:cNvSpPr>
          <p:nvPr>
            <p:ph sz="quarter" idx="13"/>
          </p:nvPr>
        </p:nvSpPr>
        <p:spPr>
          <a:xfrm>
            <a:off x="6196780" y="1828800"/>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2"/>
          </p:nvPr>
        </p:nvSpPr>
        <p:spPr>
          <a:xfrm>
            <a:off x="6197456" y="6291608"/>
            <a:ext cx="1095411" cy="365125"/>
          </a:xfrm>
          <a:prstGeom prst="rect">
            <a:avLst/>
          </a:prstGeom>
        </p:spPr>
        <p:txBody>
          <a:bodyPr vert="horz" lIns="91440" tIns="45720" rIns="91440" bIns="45720" rtlCol="0" anchor="ctr"/>
          <a:lstStyle>
            <a:lvl1pPr algn="l">
              <a:defRPr sz="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08C73B70-75CD-4A1E-8BB0-439AE3CA22C7}" type="datetime1">
              <a:rPr lang="en-US" smtClean="0"/>
              <a:t>3/18/2026</a:t>
            </a:fld>
            <a:endParaRPr lang="en-US"/>
          </a:p>
        </p:txBody>
      </p:sp>
      <p:sp>
        <p:nvSpPr>
          <p:cNvPr id="8"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9" name="Slide Number Placeholder 5"/>
          <p:cNvSpPr>
            <a:spLocks noGrp="1"/>
          </p:cNvSpPr>
          <p:nvPr>
            <p:ph type="sldNum" sz="quarter" idx="4"/>
          </p:nvPr>
        </p:nvSpPr>
        <p:spPr>
          <a:xfrm>
            <a:off x="7372152" y="6291608"/>
            <a:ext cx="425594" cy="365125"/>
          </a:xfrm>
          <a:prstGeom prst="rect">
            <a:avLst/>
          </a:prstGeom>
        </p:spPr>
        <p:txBody>
          <a:bodyPr vert="horz" lIns="91440" tIns="45720" rIns="91440" bIns="45720" rtlCol="0" anchor="ctr"/>
          <a:lstStyle>
            <a:lvl1pPr algn="l">
              <a:defRPr sz="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4583161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with Caption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7" name="Text Placeholder 6"/>
          <p:cNvSpPr>
            <a:spLocks noGrp="1"/>
          </p:cNvSpPr>
          <p:nvPr>
            <p:ph type="body" sz="quarter" idx="20" hasCustomPrompt="1"/>
          </p:nvPr>
        </p:nvSpPr>
        <p:spPr>
          <a:xfrm>
            <a:off x="1606226" y="2555766"/>
            <a:ext cx="2169361" cy="2389859"/>
          </a:xfrm>
        </p:spPr>
        <p:txBody>
          <a:bodyPr>
            <a:normAutofit/>
          </a:bodyPr>
          <a:lstStyle>
            <a:lvl1pPr marL="0" indent="0" algn="ctr">
              <a:spcBef>
                <a:spcPts val="0"/>
              </a:spcBef>
              <a:spcAft>
                <a:spcPts val="600"/>
              </a:spcAft>
              <a:buNone/>
              <a:defRPr sz="20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Text here</a:t>
            </a:r>
          </a:p>
        </p:txBody>
      </p:sp>
      <p:sp>
        <p:nvSpPr>
          <p:cNvPr id="8" name="Text Placeholder 6"/>
          <p:cNvSpPr>
            <a:spLocks noGrp="1"/>
          </p:cNvSpPr>
          <p:nvPr>
            <p:ph type="body" sz="quarter" idx="21" hasCustomPrompt="1"/>
          </p:nvPr>
        </p:nvSpPr>
        <p:spPr>
          <a:xfrm>
            <a:off x="5141859" y="2555765"/>
            <a:ext cx="2169361" cy="2389859"/>
          </a:xfrm>
        </p:spPr>
        <p:txBody>
          <a:bodyPr>
            <a:normAutofit/>
          </a:bodyPr>
          <a:lstStyle>
            <a:lvl1pPr marL="0" indent="0" algn="ctr">
              <a:spcBef>
                <a:spcPts val="0"/>
              </a:spcBef>
              <a:spcAft>
                <a:spcPts val="600"/>
              </a:spcAft>
              <a:buNone/>
              <a:defRPr sz="20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Text here</a:t>
            </a:r>
          </a:p>
        </p:txBody>
      </p:sp>
      <p:sp>
        <p:nvSpPr>
          <p:cNvPr id="9" name="Text Placeholder 6"/>
          <p:cNvSpPr>
            <a:spLocks noGrp="1"/>
          </p:cNvSpPr>
          <p:nvPr>
            <p:ph type="body" sz="quarter" idx="22" hasCustomPrompt="1"/>
          </p:nvPr>
        </p:nvSpPr>
        <p:spPr>
          <a:xfrm>
            <a:off x="8677492" y="2555764"/>
            <a:ext cx="2169361" cy="2389859"/>
          </a:xfrm>
        </p:spPr>
        <p:txBody>
          <a:bodyPr>
            <a:normAutofit/>
          </a:bodyPr>
          <a:lstStyle>
            <a:lvl1pPr marL="0" indent="0" algn="ctr">
              <a:spcBef>
                <a:spcPts val="0"/>
              </a:spcBef>
              <a:spcAft>
                <a:spcPts val="600"/>
              </a:spcAft>
              <a:buNone/>
              <a:defRPr sz="20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Text here</a:t>
            </a:r>
          </a:p>
        </p:txBody>
      </p:sp>
      <p:sp>
        <p:nvSpPr>
          <p:cNvPr id="11"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5807C767-903A-414C-ACF4-866DEBBEE1E1}" type="datetime1">
              <a:rPr lang="en-US" smtClean="0"/>
              <a:t>3/18/2026</a:t>
            </a:fld>
            <a:endParaRPr lang="en-US"/>
          </a:p>
        </p:txBody>
      </p:sp>
      <p:sp>
        <p:nvSpPr>
          <p:cNvPr id="12"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3"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7833737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22" name="Text Placeholder 6"/>
          <p:cNvSpPr>
            <a:spLocks noGrp="1"/>
          </p:cNvSpPr>
          <p:nvPr>
            <p:ph type="body" sz="quarter" idx="17" hasCustomPrompt="1"/>
          </p:nvPr>
        </p:nvSpPr>
        <p:spPr>
          <a:xfrm>
            <a:off x="838200" y="2270805"/>
            <a:ext cx="2668588" cy="547574"/>
          </a:xfrm>
        </p:spPr>
        <p:txBody>
          <a:bodyPr anchor="ctr">
            <a:normAutofit/>
          </a:bodyPr>
          <a:lstStyle>
            <a:lvl1pPr marL="0" indent="0">
              <a:buNone/>
              <a:defRPr sz="240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Title here</a:t>
            </a:r>
          </a:p>
        </p:txBody>
      </p:sp>
      <p:sp>
        <p:nvSpPr>
          <p:cNvPr id="23" name="Text Placeholder 6"/>
          <p:cNvSpPr>
            <a:spLocks noGrp="1"/>
          </p:cNvSpPr>
          <p:nvPr>
            <p:ph type="body" sz="quarter" idx="18" hasCustomPrompt="1"/>
          </p:nvPr>
        </p:nvSpPr>
        <p:spPr>
          <a:xfrm>
            <a:off x="838200" y="3387863"/>
            <a:ext cx="2668588" cy="547574"/>
          </a:xfrm>
        </p:spPr>
        <p:txBody>
          <a:bodyPr anchor="ctr">
            <a:normAutofit/>
          </a:bodyPr>
          <a:lstStyle>
            <a:lvl1pPr marL="0" indent="0">
              <a:buNone/>
              <a:defRPr sz="2400" baseline="0">
                <a:solidFill>
                  <a:schemeClr val="bg1"/>
                </a:solidFill>
              </a:defRPr>
            </a:lvl1pPr>
          </a:lstStyle>
          <a:p>
            <a:pPr lvl="0"/>
            <a:r>
              <a:rPr lang="en-US"/>
              <a:t>Title here</a:t>
            </a:r>
          </a:p>
        </p:txBody>
      </p:sp>
      <p:sp>
        <p:nvSpPr>
          <p:cNvPr id="24" name="Text Placeholder 6"/>
          <p:cNvSpPr>
            <a:spLocks noGrp="1"/>
          </p:cNvSpPr>
          <p:nvPr>
            <p:ph type="body" sz="quarter" idx="19" hasCustomPrompt="1"/>
          </p:nvPr>
        </p:nvSpPr>
        <p:spPr>
          <a:xfrm>
            <a:off x="838199" y="4504921"/>
            <a:ext cx="2668588" cy="547574"/>
          </a:xfrm>
        </p:spPr>
        <p:txBody>
          <a:bodyPr anchor="ctr">
            <a:normAutofit/>
          </a:bodyPr>
          <a:lstStyle>
            <a:lvl1pPr marL="0" indent="0">
              <a:buNone/>
              <a:defRPr sz="2400" baseline="0">
                <a:solidFill>
                  <a:schemeClr val="bg1"/>
                </a:solidFill>
              </a:defRPr>
            </a:lvl1pPr>
          </a:lstStyle>
          <a:p>
            <a:pPr lvl="0"/>
            <a:r>
              <a:rPr lang="en-US"/>
              <a:t>Title here</a:t>
            </a:r>
          </a:p>
        </p:txBody>
      </p:sp>
      <p:sp>
        <p:nvSpPr>
          <p:cNvPr id="25" name="Text Placeholder 6"/>
          <p:cNvSpPr>
            <a:spLocks noGrp="1"/>
          </p:cNvSpPr>
          <p:nvPr>
            <p:ph type="body" sz="quarter" idx="20" hasCustomPrompt="1"/>
          </p:nvPr>
        </p:nvSpPr>
        <p:spPr>
          <a:xfrm>
            <a:off x="4393018" y="2360689"/>
            <a:ext cx="6960782" cy="547574"/>
          </a:xfrm>
        </p:spPr>
        <p:txBody>
          <a:bodyPr anchor="ctr">
            <a:normAutofit/>
          </a:bodyPr>
          <a:lstStyle>
            <a:lvl1pPr marL="0" indent="0">
              <a:buNone/>
              <a:defRPr sz="2400" baseline="0">
                <a:solidFill>
                  <a:schemeClr val="bg1"/>
                </a:solidFill>
              </a:defRPr>
            </a:lvl1pPr>
          </a:lstStyle>
          <a:p>
            <a:pPr lvl="0"/>
            <a:r>
              <a:rPr lang="en-US"/>
              <a:t>Explain here</a:t>
            </a:r>
          </a:p>
        </p:txBody>
      </p:sp>
      <p:sp>
        <p:nvSpPr>
          <p:cNvPr id="26" name="Text Placeholder 6"/>
          <p:cNvSpPr>
            <a:spLocks noGrp="1"/>
          </p:cNvSpPr>
          <p:nvPr>
            <p:ph type="body" sz="quarter" idx="21" hasCustomPrompt="1"/>
          </p:nvPr>
        </p:nvSpPr>
        <p:spPr>
          <a:xfrm>
            <a:off x="4393018" y="3487382"/>
            <a:ext cx="6960782" cy="547574"/>
          </a:xfrm>
        </p:spPr>
        <p:txBody>
          <a:bodyPr anchor="ctr">
            <a:normAutofit/>
          </a:bodyPr>
          <a:lstStyle>
            <a:lvl1pPr marL="0" indent="0">
              <a:buNone/>
              <a:defRPr sz="2400" baseline="0">
                <a:solidFill>
                  <a:schemeClr val="bg1"/>
                </a:solidFill>
              </a:defRPr>
            </a:lvl1pPr>
          </a:lstStyle>
          <a:p>
            <a:pPr lvl="0"/>
            <a:r>
              <a:rPr lang="en-US"/>
              <a:t>Explain here</a:t>
            </a:r>
          </a:p>
        </p:txBody>
      </p:sp>
      <p:sp>
        <p:nvSpPr>
          <p:cNvPr id="27" name="Text Placeholder 6"/>
          <p:cNvSpPr>
            <a:spLocks noGrp="1"/>
          </p:cNvSpPr>
          <p:nvPr>
            <p:ph type="body" sz="quarter" idx="22" hasCustomPrompt="1"/>
          </p:nvPr>
        </p:nvSpPr>
        <p:spPr>
          <a:xfrm>
            <a:off x="4393018" y="4603767"/>
            <a:ext cx="6960782" cy="547574"/>
          </a:xfrm>
        </p:spPr>
        <p:txBody>
          <a:bodyPr anchor="ctr">
            <a:normAutofit/>
          </a:bodyPr>
          <a:lstStyle>
            <a:lvl1pPr marL="0" indent="0">
              <a:buNone/>
              <a:defRPr sz="2400" baseline="0">
                <a:solidFill>
                  <a:schemeClr val="bg1"/>
                </a:solidFill>
              </a:defRPr>
            </a:lvl1pPr>
          </a:lstStyle>
          <a:p>
            <a:pPr lvl="0"/>
            <a:r>
              <a:rPr lang="en-US"/>
              <a:t>Explain here</a:t>
            </a:r>
          </a:p>
        </p:txBody>
      </p:sp>
      <p:sp>
        <p:nvSpPr>
          <p:cNvPr id="11"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2E6CB594-587B-408F-8498-0FDC16E47627}" type="datetime1">
              <a:rPr lang="en-US" smtClean="0"/>
              <a:t>3/18/2026</a:t>
            </a:fld>
            <a:endParaRPr lang="en-US"/>
          </a:p>
        </p:txBody>
      </p:sp>
      <p:sp>
        <p:nvSpPr>
          <p:cNvPr id="12"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3"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004588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0" y="4572001"/>
            <a:ext cx="12192000" cy="1108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4726540"/>
            <a:ext cx="10515600" cy="533949"/>
          </a:xfrm>
        </p:spPr>
        <p:txBody>
          <a:bodyPr anchor="ctr"/>
          <a:lstStyle>
            <a:lvl1pPr>
              <a:defRPr b="0" i="0">
                <a:solidFill>
                  <a:schemeClr val="bg1"/>
                </a:solidFill>
                <a:latin typeface="Segoe UI Light" panose="020B0502040204020203" pitchFamily="34" charset="0"/>
                <a:ea typeface="Segoe UI Light" panose="020B0502040204020203" pitchFamily="34" charset="0"/>
                <a:cs typeface="Segoe UI Light" panose="020B0502040204020203" pitchFamily="34" charset="0"/>
              </a:defRPr>
            </a:lvl1pPr>
          </a:lstStyle>
          <a:p>
            <a:r>
              <a:rPr lang="en-US"/>
              <a:t>Click to edit Master title style</a:t>
            </a:r>
          </a:p>
        </p:txBody>
      </p:sp>
      <p:sp>
        <p:nvSpPr>
          <p:cNvPr id="5" name="Picture Placeholder 4"/>
          <p:cNvSpPr>
            <a:spLocks noGrp="1"/>
          </p:cNvSpPr>
          <p:nvPr>
            <p:ph type="pic" sz="quarter" idx="11"/>
          </p:nvPr>
        </p:nvSpPr>
        <p:spPr>
          <a:xfrm>
            <a:off x="0" y="0"/>
            <a:ext cx="12192000" cy="4572000"/>
          </a:xfrm>
        </p:spPr>
        <p:txBody>
          <a:bodyPr/>
          <a:lstStyle>
            <a:lvl1pPr marL="0" indent="0" algn="ctr">
              <a:buNone/>
              <a:defRPr/>
            </a:lvl1pPr>
          </a:lstStyle>
          <a:p>
            <a:r>
              <a:rPr lang="en-US"/>
              <a:t>Click icon to add picture</a:t>
            </a:r>
          </a:p>
        </p:txBody>
      </p:sp>
      <p:sp>
        <p:nvSpPr>
          <p:cNvPr id="8" name="Title 1"/>
          <p:cNvSpPr txBox="1">
            <a:spLocks/>
          </p:cNvSpPr>
          <p:nvPr userDrawn="1"/>
        </p:nvSpPr>
        <p:spPr>
          <a:xfrm>
            <a:off x="838199" y="1030143"/>
            <a:ext cx="105156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a:t>Click to edit Master title style</a:t>
            </a:r>
          </a:p>
        </p:txBody>
      </p:sp>
      <p:sp>
        <p:nvSpPr>
          <p:cNvPr id="10" name="Text Placeholder 9"/>
          <p:cNvSpPr>
            <a:spLocks noGrp="1"/>
          </p:cNvSpPr>
          <p:nvPr>
            <p:ph type="body" sz="quarter" idx="12" hasCustomPrompt="1"/>
          </p:nvPr>
        </p:nvSpPr>
        <p:spPr>
          <a:xfrm>
            <a:off x="838200" y="5357813"/>
            <a:ext cx="10515600" cy="236537"/>
          </a:xfrm>
        </p:spPr>
        <p:txBody>
          <a:bodyPr anchor="ctr">
            <a:noAutofit/>
          </a:bodyPr>
          <a:lstStyle>
            <a:lvl1pPr marL="0" indent="0">
              <a:buNone/>
              <a:defRPr sz="16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marL="228600" marR="0" lvl="0" indent="-228600" algn="l" defTabSz="914400" rtl="0" eaLnBrk="1" fontAlgn="auto" latinLnBrk="0" hangingPunct="1">
              <a:lnSpc>
                <a:spcPct val="100000"/>
              </a:lnSpc>
              <a:spcBef>
                <a:spcPts val="1000"/>
              </a:spcBef>
              <a:spcAft>
                <a:spcPts val="1200"/>
              </a:spcAft>
              <a:buClrTx/>
              <a:buSzTx/>
              <a:tabLst/>
              <a:defRPr/>
            </a:pPr>
            <a:r>
              <a:rPr lang="en-US"/>
              <a:t>Department and presenter name here</a:t>
            </a:r>
          </a:p>
        </p:txBody>
      </p:sp>
      <p:sp>
        <p:nvSpPr>
          <p:cNvPr id="26"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77B96408-6EC6-478F-89C8-C6B5E041F00D}" type="datetime1">
              <a:rPr lang="en-US" smtClean="0"/>
              <a:t>3/18/2026</a:t>
            </a:fld>
            <a:endParaRPr lang="en-US"/>
          </a:p>
        </p:txBody>
      </p:sp>
      <p:sp>
        <p:nvSpPr>
          <p:cNvPr id="27"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28"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3873605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Sim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403475"/>
            <a:ext cx="10515600" cy="1325563"/>
          </a:xfrm>
        </p:spPr>
        <p:txBody>
          <a:bodyPr/>
          <a:lstStyle>
            <a:lvl1pPr>
              <a:defRPr/>
            </a:lvl1pPr>
          </a:lstStyle>
          <a:p>
            <a:r>
              <a:rPr lang="en-US"/>
              <a:t>Click to edit Master title style</a:t>
            </a:r>
          </a:p>
        </p:txBody>
      </p:sp>
      <p:sp>
        <p:nvSpPr>
          <p:cNvPr id="6"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00FEBFCF-ECE9-46D3-861C-CBFE9D5673DA}" type="datetime1">
              <a:rPr lang="en-US" smtClean="0"/>
              <a:t>3/18/2026</a:t>
            </a:fld>
            <a:endParaRPr lang="en-US"/>
          </a:p>
        </p:txBody>
      </p:sp>
      <p:sp>
        <p:nvSpPr>
          <p:cNvPr id="7"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8"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7326190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ame Car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8"/>
          <p:cNvSpPr>
            <a:spLocks noGrp="1"/>
          </p:cNvSpPr>
          <p:nvPr>
            <p:ph type="body" sz="quarter" idx="13" hasCustomPrompt="1"/>
          </p:nvPr>
        </p:nvSpPr>
        <p:spPr>
          <a:xfrm>
            <a:off x="838198" y="3873714"/>
            <a:ext cx="6053140" cy="1518417"/>
          </a:xfrm>
        </p:spPr>
        <p:txBody>
          <a:bodyP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Address here (optional)</a:t>
            </a:r>
          </a:p>
        </p:txBody>
      </p:sp>
      <p:sp>
        <p:nvSpPr>
          <p:cNvPr id="7" name="Text Placeholder 8"/>
          <p:cNvSpPr>
            <a:spLocks noGrp="1"/>
          </p:cNvSpPr>
          <p:nvPr>
            <p:ph type="body" sz="quarter" idx="14" hasCustomPrompt="1"/>
          </p:nvPr>
        </p:nvSpPr>
        <p:spPr>
          <a:xfrm>
            <a:off x="838198" y="3221665"/>
            <a:ext cx="6053140" cy="504698"/>
          </a:xfrm>
        </p:spPr>
        <p:txBody>
          <a:bodyPr anchor="ct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err="1"/>
              <a:t>Name.name@email.email</a:t>
            </a:r>
            <a:r>
              <a:rPr lang="en-US"/>
              <a:t>, 555-333-0000</a:t>
            </a:r>
          </a:p>
        </p:txBody>
      </p:sp>
      <p:sp>
        <p:nvSpPr>
          <p:cNvPr id="8" name="Text Placeholder 8"/>
          <p:cNvSpPr>
            <a:spLocks noGrp="1"/>
          </p:cNvSpPr>
          <p:nvPr>
            <p:ph type="body" sz="quarter" idx="15" hasCustomPrompt="1"/>
          </p:nvPr>
        </p:nvSpPr>
        <p:spPr>
          <a:xfrm>
            <a:off x="838198" y="2567784"/>
            <a:ext cx="6053140" cy="504698"/>
          </a:xfrm>
        </p:spPr>
        <p:txBody>
          <a:bodyPr anchor="ctr">
            <a:no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3600" b="0" i="0" baseline="0">
                <a:latin typeface="Segoe UI Light" panose="020B0502040204020203" pitchFamily="34" charset="0"/>
                <a:ea typeface="Segoe UI Light" panose="020B0502040204020203" pitchFamily="34" charset="0"/>
                <a:cs typeface="Segoe UI Light" panose="020B0502040204020203" pitchFamily="34" charset="0"/>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Name here</a:t>
            </a:r>
          </a:p>
        </p:txBody>
      </p:sp>
      <p:sp>
        <p:nvSpPr>
          <p:cNvPr id="10"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00FEBFCF-ECE9-46D3-861C-CBFE9D5673DA}" type="datetime1">
              <a:rPr lang="en-US" smtClean="0"/>
              <a:t>3/18/2026</a:t>
            </a:fld>
            <a:endParaRPr lang="en-US"/>
          </a:p>
        </p:txBody>
      </p:sp>
      <p:sp>
        <p:nvSpPr>
          <p:cNvPr id="11"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2"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8381465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ame Card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8"/>
          <p:cNvSpPr>
            <a:spLocks noGrp="1"/>
          </p:cNvSpPr>
          <p:nvPr>
            <p:ph type="body" sz="quarter" idx="13" hasCustomPrompt="1"/>
          </p:nvPr>
        </p:nvSpPr>
        <p:spPr>
          <a:xfrm>
            <a:off x="838198" y="3873714"/>
            <a:ext cx="6053140" cy="1518417"/>
          </a:xfrm>
        </p:spPr>
        <p:txBody>
          <a:bodyP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solidFill>
                  <a:schemeClr val="bg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Address here (optional)</a:t>
            </a:r>
          </a:p>
        </p:txBody>
      </p:sp>
      <p:sp>
        <p:nvSpPr>
          <p:cNvPr id="7" name="Text Placeholder 8"/>
          <p:cNvSpPr>
            <a:spLocks noGrp="1"/>
          </p:cNvSpPr>
          <p:nvPr>
            <p:ph type="body" sz="quarter" idx="14" hasCustomPrompt="1"/>
          </p:nvPr>
        </p:nvSpPr>
        <p:spPr>
          <a:xfrm>
            <a:off x="838198" y="3221665"/>
            <a:ext cx="6053140" cy="504698"/>
          </a:xfrm>
        </p:spPr>
        <p:txBody>
          <a:bodyPr anchor="ct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solidFill>
                  <a:schemeClr val="bg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err="1"/>
              <a:t>Name.name@email.email</a:t>
            </a:r>
            <a:r>
              <a:rPr lang="en-US"/>
              <a:t>, 555-333-0000</a:t>
            </a:r>
          </a:p>
        </p:txBody>
      </p:sp>
      <p:sp>
        <p:nvSpPr>
          <p:cNvPr id="8" name="Text Placeholder 8"/>
          <p:cNvSpPr>
            <a:spLocks noGrp="1"/>
          </p:cNvSpPr>
          <p:nvPr>
            <p:ph type="body" sz="quarter" idx="15" hasCustomPrompt="1"/>
          </p:nvPr>
        </p:nvSpPr>
        <p:spPr>
          <a:xfrm>
            <a:off x="838198" y="2567784"/>
            <a:ext cx="6053140" cy="504698"/>
          </a:xfrm>
        </p:spPr>
        <p:txBody>
          <a:bodyPr anchor="ctr">
            <a:no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3600" baseline="0">
                <a:solidFill>
                  <a:schemeClr val="bg1"/>
                </a:solidFill>
                <a:latin typeface="Segoe UI Light" panose="020B0502040204020203" pitchFamily="34" charset="0"/>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Name here</a:t>
            </a:r>
          </a:p>
        </p:txBody>
      </p:sp>
      <p:sp>
        <p:nvSpPr>
          <p:cNvPr id="9"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49424132-0D87-4B5A-8206-DC4B07EFCF8E}" type="datetime1">
              <a:rPr lang="en-US" smtClean="0"/>
              <a:t>3/18/2026</a:t>
            </a:fld>
            <a:endParaRPr lang="en-US"/>
          </a:p>
        </p:txBody>
      </p:sp>
      <p:sp>
        <p:nvSpPr>
          <p:cNvPr id="11"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2"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0073841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with Logo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0179B642-FB32-464E-84E0-8E962A8B9AE8}" type="datetime1">
              <a:rPr lang="en-US" smtClean="0"/>
              <a:t>3/18/2026</a:t>
            </a:fld>
            <a:endParaRPr lang="en-US"/>
          </a:p>
        </p:txBody>
      </p:sp>
      <p:sp>
        <p:nvSpPr>
          <p:cNvPr id="5"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6"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6254642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C0E2CEB8-D2BA-4C32-903D-15433C36A806}" type="datetime1">
              <a:rPr lang="en-US" smtClean="0"/>
              <a:t>3/18/2026</a:t>
            </a:fld>
            <a:endParaRPr lang="en-US"/>
          </a:p>
        </p:txBody>
      </p:sp>
      <p:sp>
        <p:nvSpPr>
          <p:cNvPr id="5"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6"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7766651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melin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3"/>
          <p:cNvSpPr/>
          <p:nvPr userDrawn="1"/>
        </p:nvSpPr>
        <p:spPr>
          <a:xfrm>
            <a:off x="0" y="3667217"/>
            <a:ext cx="12192000" cy="88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userDrawn="1"/>
        </p:nvSpPr>
        <p:spPr>
          <a:xfrm>
            <a:off x="1742485"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3798008"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userDrawn="1"/>
        </p:nvSpPr>
        <p:spPr>
          <a:xfrm>
            <a:off x="8080954"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userDrawn="1"/>
        </p:nvSpPr>
        <p:spPr>
          <a:xfrm>
            <a:off x="10136477" y="3557269"/>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userDrawn="1"/>
        </p:nvSpPr>
        <p:spPr>
          <a:xfrm>
            <a:off x="5939481"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6"/>
          <p:cNvSpPr>
            <a:spLocks noGrp="1"/>
          </p:cNvSpPr>
          <p:nvPr>
            <p:ph type="body" sz="quarter" idx="15" hasCustomPrompt="1"/>
          </p:nvPr>
        </p:nvSpPr>
        <p:spPr>
          <a:xfrm>
            <a:off x="1089213" y="2954144"/>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7" name="Text Placeholder 6"/>
          <p:cNvSpPr>
            <a:spLocks noGrp="1"/>
          </p:cNvSpPr>
          <p:nvPr>
            <p:ph type="body" sz="quarter" idx="16" hasCustomPrompt="1"/>
          </p:nvPr>
        </p:nvSpPr>
        <p:spPr>
          <a:xfrm>
            <a:off x="3154743" y="4153460"/>
            <a:ext cx="1613646"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8" name="Text Placeholder 6"/>
          <p:cNvSpPr>
            <a:spLocks noGrp="1"/>
          </p:cNvSpPr>
          <p:nvPr>
            <p:ph type="body" sz="quarter" idx="17" hasCustomPrompt="1"/>
          </p:nvPr>
        </p:nvSpPr>
        <p:spPr>
          <a:xfrm>
            <a:off x="5289177" y="2954144"/>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9" name="Text Placeholder 6"/>
          <p:cNvSpPr>
            <a:spLocks noGrp="1"/>
          </p:cNvSpPr>
          <p:nvPr>
            <p:ph type="body" sz="quarter" idx="18" hasCustomPrompt="1"/>
          </p:nvPr>
        </p:nvSpPr>
        <p:spPr>
          <a:xfrm>
            <a:off x="7430650" y="4157502"/>
            <a:ext cx="1613646"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20" name="Text Placeholder 6"/>
          <p:cNvSpPr>
            <a:spLocks noGrp="1"/>
          </p:cNvSpPr>
          <p:nvPr>
            <p:ph type="body" sz="quarter" idx="19" hasCustomPrompt="1"/>
          </p:nvPr>
        </p:nvSpPr>
        <p:spPr>
          <a:xfrm>
            <a:off x="9486173" y="2918768"/>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21" name="Text Placeholder 6"/>
          <p:cNvSpPr>
            <a:spLocks noGrp="1"/>
          </p:cNvSpPr>
          <p:nvPr>
            <p:ph type="body" sz="quarter" idx="20" hasCustomPrompt="1"/>
          </p:nvPr>
        </p:nvSpPr>
        <p:spPr>
          <a:xfrm>
            <a:off x="1089213" y="4158505"/>
            <a:ext cx="1613646" cy="134138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Brief explanation of event.</a:t>
            </a:r>
          </a:p>
        </p:txBody>
      </p:sp>
      <p:sp>
        <p:nvSpPr>
          <p:cNvPr id="22" name="Text Placeholder 6"/>
          <p:cNvSpPr>
            <a:spLocks noGrp="1"/>
          </p:cNvSpPr>
          <p:nvPr>
            <p:ph type="body" sz="quarter" idx="21" hasCustomPrompt="1"/>
          </p:nvPr>
        </p:nvSpPr>
        <p:spPr>
          <a:xfrm>
            <a:off x="3147704" y="2088205"/>
            <a:ext cx="1613646" cy="127986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Brief explanation of event.</a:t>
            </a:r>
          </a:p>
        </p:txBody>
      </p:sp>
      <p:sp>
        <p:nvSpPr>
          <p:cNvPr id="23" name="Text Placeholder 6"/>
          <p:cNvSpPr>
            <a:spLocks noGrp="1"/>
          </p:cNvSpPr>
          <p:nvPr>
            <p:ph type="body" sz="quarter" idx="22" hasCustomPrompt="1"/>
          </p:nvPr>
        </p:nvSpPr>
        <p:spPr>
          <a:xfrm>
            <a:off x="5289177" y="4158505"/>
            <a:ext cx="1613646" cy="134138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Brief explanation of event.</a:t>
            </a:r>
          </a:p>
        </p:txBody>
      </p:sp>
      <p:sp>
        <p:nvSpPr>
          <p:cNvPr id="24" name="Text Placeholder 6"/>
          <p:cNvSpPr>
            <a:spLocks noGrp="1"/>
          </p:cNvSpPr>
          <p:nvPr>
            <p:ph type="body" sz="quarter" idx="23" hasCustomPrompt="1"/>
          </p:nvPr>
        </p:nvSpPr>
        <p:spPr>
          <a:xfrm>
            <a:off x="7430650" y="2088205"/>
            <a:ext cx="1613646" cy="127986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Brief explanation of event.</a:t>
            </a:r>
          </a:p>
        </p:txBody>
      </p:sp>
      <p:sp>
        <p:nvSpPr>
          <p:cNvPr id="25" name="Text Placeholder 6"/>
          <p:cNvSpPr>
            <a:spLocks noGrp="1"/>
          </p:cNvSpPr>
          <p:nvPr>
            <p:ph type="body" sz="quarter" idx="24" hasCustomPrompt="1"/>
          </p:nvPr>
        </p:nvSpPr>
        <p:spPr>
          <a:xfrm>
            <a:off x="9486173" y="4187542"/>
            <a:ext cx="1613646" cy="134138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Brief explanation of event.</a:t>
            </a:r>
          </a:p>
        </p:txBody>
      </p:sp>
      <p:sp>
        <p:nvSpPr>
          <p:cNvPr id="27"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A6E13299-6D33-4D12-8497-96A5ACDC5113}" type="datetime1">
              <a:rPr lang="en-US" smtClean="0"/>
              <a:t>3/18/2026</a:t>
            </a:fld>
            <a:endParaRPr lang="en-US"/>
          </a:p>
        </p:txBody>
      </p:sp>
      <p:sp>
        <p:nvSpPr>
          <p:cNvPr id="28"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29"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40839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meline with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p:cNvSpPr/>
          <p:nvPr userDrawn="1"/>
        </p:nvSpPr>
        <p:spPr>
          <a:xfrm>
            <a:off x="0" y="3667217"/>
            <a:ext cx="12192000" cy="88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4" name="Oval 3"/>
          <p:cNvSpPr/>
          <p:nvPr userDrawn="1"/>
        </p:nvSpPr>
        <p:spPr>
          <a:xfrm>
            <a:off x="1742485"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userDrawn="1"/>
        </p:nvSpPr>
        <p:spPr>
          <a:xfrm>
            <a:off x="3798008"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8080954"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userDrawn="1"/>
        </p:nvSpPr>
        <p:spPr>
          <a:xfrm>
            <a:off x="10136477" y="3557269"/>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userDrawn="1"/>
        </p:nvSpPr>
        <p:spPr>
          <a:xfrm>
            <a:off x="5939481"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6"/>
          <p:cNvSpPr>
            <a:spLocks noGrp="1"/>
          </p:cNvSpPr>
          <p:nvPr>
            <p:ph type="body" sz="quarter" idx="15" hasCustomPrompt="1"/>
          </p:nvPr>
        </p:nvSpPr>
        <p:spPr>
          <a:xfrm>
            <a:off x="1089213" y="2954144"/>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0" name="Text Placeholder 6"/>
          <p:cNvSpPr>
            <a:spLocks noGrp="1"/>
          </p:cNvSpPr>
          <p:nvPr>
            <p:ph type="body" sz="quarter" idx="16" hasCustomPrompt="1"/>
          </p:nvPr>
        </p:nvSpPr>
        <p:spPr>
          <a:xfrm>
            <a:off x="3154743" y="4153460"/>
            <a:ext cx="1613646"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1" name="Text Placeholder 6"/>
          <p:cNvSpPr>
            <a:spLocks noGrp="1"/>
          </p:cNvSpPr>
          <p:nvPr>
            <p:ph type="body" sz="quarter" idx="17" hasCustomPrompt="1"/>
          </p:nvPr>
        </p:nvSpPr>
        <p:spPr>
          <a:xfrm>
            <a:off x="5289177" y="2954144"/>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2" name="Text Placeholder 6"/>
          <p:cNvSpPr>
            <a:spLocks noGrp="1"/>
          </p:cNvSpPr>
          <p:nvPr>
            <p:ph type="body" sz="quarter" idx="18" hasCustomPrompt="1"/>
          </p:nvPr>
        </p:nvSpPr>
        <p:spPr>
          <a:xfrm>
            <a:off x="7430650" y="4157502"/>
            <a:ext cx="1613646"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3" name="Text Placeholder 6"/>
          <p:cNvSpPr>
            <a:spLocks noGrp="1"/>
          </p:cNvSpPr>
          <p:nvPr>
            <p:ph type="body" sz="quarter" idx="19" hasCustomPrompt="1"/>
          </p:nvPr>
        </p:nvSpPr>
        <p:spPr>
          <a:xfrm>
            <a:off x="9486173" y="2918768"/>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21" name="Picture Placeholder 20"/>
          <p:cNvSpPr>
            <a:spLocks noGrp="1"/>
          </p:cNvSpPr>
          <p:nvPr>
            <p:ph type="pic" sz="quarter" idx="25"/>
          </p:nvPr>
        </p:nvSpPr>
        <p:spPr>
          <a:xfrm>
            <a:off x="1089025" y="4153459"/>
            <a:ext cx="1614488" cy="1346433"/>
          </a:xfrm>
        </p:spPr>
        <p:txBody>
          <a:bodyPr>
            <a:normAutofit/>
          </a:bodyPr>
          <a:lstStyle>
            <a:lvl1pPr marL="0" indent="0" algn="ctr">
              <a:buNone/>
              <a:defRPr sz="1400"/>
            </a:lvl1pPr>
          </a:lstStyle>
          <a:p>
            <a:r>
              <a:rPr lang="en-US"/>
              <a:t>Click icon to add picture</a:t>
            </a:r>
          </a:p>
        </p:txBody>
      </p:sp>
      <p:sp>
        <p:nvSpPr>
          <p:cNvPr id="22" name="Picture Placeholder 20"/>
          <p:cNvSpPr>
            <a:spLocks noGrp="1"/>
          </p:cNvSpPr>
          <p:nvPr>
            <p:ph type="pic" sz="quarter" idx="26"/>
          </p:nvPr>
        </p:nvSpPr>
        <p:spPr>
          <a:xfrm>
            <a:off x="3144736" y="2021640"/>
            <a:ext cx="1614488" cy="1346433"/>
          </a:xfrm>
        </p:spPr>
        <p:txBody>
          <a:bodyPr>
            <a:normAutofit/>
          </a:bodyPr>
          <a:lstStyle>
            <a:lvl1pPr marL="0" indent="0" algn="ctr">
              <a:buNone/>
              <a:defRPr sz="1400"/>
            </a:lvl1pPr>
          </a:lstStyle>
          <a:p>
            <a:r>
              <a:rPr lang="en-US"/>
              <a:t>Click icon to add picture</a:t>
            </a:r>
          </a:p>
        </p:txBody>
      </p:sp>
      <p:sp>
        <p:nvSpPr>
          <p:cNvPr id="23" name="Picture Placeholder 20"/>
          <p:cNvSpPr>
            <a:spLocks noGrp="1"/>
          </p:cNvSpPr>
          <p:nvPr>
            <p:ph type="pic" sz="quarter" idx="27"/>
          </p:nvPr>
        </p:nvSpPr>
        <p:spPr>
          <a:xfrm>
            <a:off x="5289177" y="4183285"/>
            <a:ext cx="1614488" cy="1346433"/>
          </a:xfrm>
        </p:spPr>
        <p:txBody>
          <a:bodyPr>
            <a:normAutofit/>
          </a:bodyPr>
          <a:lstStyle>
            <a:lvl1pPr marL="0" indent="0" algn="ctr">
              <a:buNone/>
              <a:defRPr sz="1400"/>
            </a:lvl1pPr>
          </a:lstStyle>
          <a:p>
            <a:r>
              <a:rPr lang="en-US"/>
              <a:t>Click icon to add picture</a:t>
            </a:r>
          </a:p>
        </p:txBody>
      </p:sp>
      <p:sp>
        <p:nvSpPr>
          <p:cNvPr id="24" name="Picture Placeholder 20"/>
          <p:cNvSpPr>
            <a:spLocks noGrp="1"/>
          </p:cNvSpPr>
          <p:nvPr>
            <p:ph type="pic" sz="quarter" idx="28"/>
          </p:nvPr>
        </p:nvSpPr>
        <p:spPr>
          <a:xfrm>
            <a:off x="7342574" y="2021640"/>
            <a:ext cx="1614488" cy="1346433"/>
          </a:xfrm>
        </p:spPr>
        <p:txBody>
          <a:bodyPr>
            <a:normAutofit/>
          </a:bodyPr>
          <a:lstStyle>
            <a:lvl1pPr marL="0" indent="0" algn="ctr">
              <a:buNone/>
              <a:defRPr sz="1400"/>
            </a:lvl1pPr>
          </a:lstStyle>
          <a:p>
            <a:r>
              <a:rPr lang="en-US"/>
              <a:t>Click icon to add picture</a:t>
            </a:r>
          </a:p>
        </p:txBody>
      </p:sp>
      <p:sp>
        <p:nvSpPr>
          <p:cNvPr id="26" name="Picture Placeholder 20"/>
          <p:cNvSpPr>
            <a:spLocks noGrp="1"/>
          </p:cNvSpPr>
          <p:nvPr>
            <p:ph type="pic" sz="quarter" idx="29"/>
          </p:nvPr>
        </p:nvSpPr>
        <p:spPr>
          <a:xfrm>
            <a:off x="9486173" y="4153458"/>
            <a:ext cx="1614488" cy="1346433"/>
          </a:xfrm>
        </p:spPr>
        <p:txBody>
          <a:bodyPr>
            <a:normAutofit/>
          </a:bodyPr>
          <a:lstStyle>
            <a:lvl1pPr marL="0" indent="0" algn="ctr">
              <a:buNone/>
              <a:defRPr sz="1400"/>
            </a:lvl1pPr>
          </a:lstStyle>
          <a:p>
            <a:r>
              <a:rPr lang="en-US"/>
              <a:t>Click icon to add picture</a:t>
            </a:r>
          </a:p>
        </p:txBody>
      </p:sp>
      <p:sp>
        <p:nvSpPr>
          <p:cNvPr id="25"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F609618E-8EB9-4784-B49E-CD9F36CA76B6}" type="datetime1">
              <a:rPr lang="en-US" smtClean="0"/>
              <a:t>3/18/2026</a:t>
            </a:fld>
            <a:endParaRPr lang="en-US"/>
          </a:p>
        </p:txBody>
      </p:sp>
      <p:sp>
        <p:nvSpPr>
          <p:cNvPr id="27"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28"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7382658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latin typeface="Segoe UI" panose="020B0502040204020203" pitchFamily="34" charset="0"/>
                <a:ea typeface="Segoe UI" panose="020B0502040204020203" pitchFamily="34" charset="0"/>
                <a:cs typeface="Segoe UI" panose="020B0502040204020203" pitchFamily="34" charset="0"/>
              </a:rPr>
              <a:t>Hennepin County Ryan White Program Annual Contracted Provider Meeting | April 28, 2023</a:t>
            </a:r>
            <a:endParaRPr lang="en-US" sz="1100">
              <a:latin typeface="Segoe UI Light" panose="020B0502040204020203" pitchFamily="34" charset="0"/>
              <a:ea typeface="Myriad Pro Light" charset="0"/>
              <a:cs typeface="Myriad Pro Light" charset="0"/>
            </a:endParaRPr>
          </a:p>
        </p:txBody>
      </p:sp>
      <p:sp>
        <p:nvSpPr>
          <p:cNvPr id="5" name="Content Placeholder 4"/>
          <p:cNvSpPr>
            <a:spLocks noGrp="1"/>
          </p:cNvSpPr>
          <p:nvPr>
            <p:ph sz="quarter" idx="11"/>
          </p:nvPr>
        </p:nvSpPr>
        <p:spPr>
          <a:xfrm>
            <a:off x="838200" y="1838325"/>
            <a:ext cx="10515600" cy="37771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43908" y="5970521"/>
            <a:ext cx="427476" cy="543402"/>
          </a:xfrm>
          <a:prstGeom prst="rect">
            <a:avLst/>
          </a:prstGeom>
        </p:spPr>
      </p:pic>
    </p:spTree>
    <p:extLst>
      <p:ext uri="{BB962C8B-B14F-4D97-AF65-F5344CB8AC3E}">
        <p14:creationId xmlns:p14="http://schemas.microsoft.com/office/powerpoint/2010/main" val="3895182694"/>
      </p:ext>
    </p:extLst>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1"/>
          </p:nvPr>
        </p:nvSpPr>
        <p:spPr>
          <a:xfrm>
            <a:off x="838200" y="1838325"/>
            <a:ext cx="10515600" cy="37771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DA1D971C-21EA-4BE4-B643-12FB5ADB6F32}" type="datetime1">
              <a:rPr lang="en-US" smtClean="0"/>
              <a:t>3/18/2026</a:t>
            </a:fld>
            <a:endParaRPr lang="en-US"/>
          </a:p>
        </p:txBody>
      </p:sp>
      <p:sp>
        <p:nvSpPr>
          <p:cNvPr id="13"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4"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834628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AA317055-FCA8-4C35-BD82-DDB9B8FBEC17}" type="datetime1">
              <a:rPr lang="en-US" smtClean="0"/>
              <a:t>3/18/2026</a:t>
            </a:fld>
            <a:endParaRPr lang="en-US"/>
          </a:p>
        </p:txBody>
      </p:sp>
      <p:sp>
        <p:nvSpPr>
          <p:cNvPr id="8"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9"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4148134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5" name="Content Placeholder 4"/>
          <p:cNvSpPr>
            <a:spLocks noGrp="1"/>
          </p:cNvSpPr>
          <p:nvPr>
            <p:ph sz="quarter" idx="11"/>
          </p:nvPr>
        </p:nvSpPr>
        <p:spPr>
          <a:xfrm>
            <a:off x="838200" y="1838325"/>
            <a:ext cx="10515600" cy="377716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CF992B3D-C2B2-450A-A96E-5261C91CE8A4}" type="datetime1">
              <a:rPr lang="en-US" smtClean="0"/>
              <a:t>3/18/2026</a:t>
            </a:fld>
            <a:endParaRPr lang="en-US"/>
          </a:p>
        </p:txBody>
      </p:sp>
      <p:sp>
        <p:nvSpPr>
          <p:cNvPr id="11"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2"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036818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B Curv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Content Placeholder 4"/>
          <p:cNvSpPr>
            <a:spLocks noGrp="1"/>
          </p:cNvSpPr>
          <p:nvPr>
            <p:ph sz="quarter" idx="11"/>
          </p:nvPr>
        </p:nvSpPr>
        <p:spPr>
          <a:xfrm>
            <a:off x="838200" y="1838325"/>
            <a:ext cx="10515600" cy="325765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0A08F7D9-D59E-4240-AA11-4AEC9F384084}" type="datetime1">
              <a:rPr lang="en-US" smtClean="0"/>
              <a:t>3/18/2026</a:t>
            </a:fld>
            <a:endParaRPr lang="en-US"/>
          </a:p>
        </p:txBody>
      </p:sp>
      <p:sp>
        <p:nvSpPr>
          <p:cNvPr id="10"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1"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503141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ontent Placeholder 6"/>
          <p:cNvSpPr>
            <a:spLocks noGrp="1"/>
          </p:cNvSpPr>
          <p:nvPr>
            <p:ph sz="quarter" idx="12"/>
          </p:nvPr>
        </p:nvSpPr>
        <p:spPr>
          <a:xfrm>
            <a:off x="6398803" y="1828800"/>
            <a:ext cx="4954997" cy="379744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838200" y="365125"/>
            <a:ext cx="10515600" cy="1325563"/>
          </a:xfrm>
        </p:spPr>
        <p:txBody>
          <a:bodyPr/>
          <a:lstStyle/>
          <a:p>
            <a:r>
              <a:rPr lang="en-US"/>
              <a:t>Click to edit Master title style</a:t>
            </a:r>
          </a:p>
        </p:txBody>
      </p:sp>
      <p:sp>
        <p:nvSpPr>
          <p:cNvPr id="9" name="Content Placeholder 6"/>
          <p:cNvSpPr>
            <a:spLocks noGrp="1"/>
          </p:cNvSpPr>
          <p:nvPr>
            <p:ph sz="quarter" idx="13"/>
          </p:nvPr>
        </p:nvSpPr>
        <p:spPr>
          <a:xfrm>
            <a:off x="838199" y="1828800"/>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908" y="5970521"/>
            <a:ext cx="427476" cy="543402"/>
          </a:xfrm>
          <a:prstGeom prst="rect">
            <a:avLst/>
          </a:prstGeom>
        </p:spPr>
      </p:pic>
      <p:sp>
        <p:nvSpPr>
          <p:cNvPr id="15"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FFB0F0C3-DBBF-41BB-9C0F-8C0E86DF377B}" type="datetime1">
              <a:rPr lang="en-US" smtClean="0"/>
              <a:t>3/18/2026</a:t>
            </a:fld>
            <a:endParaRPr lang="en-US"/>
          </a:p>
        </p:txBody>
      </p:sp>
      <p:sp>
        <p:nvSpPr>
          <p:cNvPr id="16"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7"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124461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6"/>
          <p:cNvSpPr>
            <a:spLocks noGrp="1"/>
          </p:cNvSpPr>
          <p:nvPr>
            <p:ph sz="quarter" idx="12"/>
          </p:nvPr>
        </p:nvSpPr>
        <p:spPr>
          <a:xfrm>
            <a:off x="6398803" y="2654132"/>
            <a:ext cx="4954997" cy="2972117"/>
          </a:xfrm>
          <a:noFill/>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6"/>
          <p:cNvSpPr>
            <a:spLocks noGrp="1"/>
          </p:cNvSpPr>
          <p:nvPr>
            <p:ph sz="quarter" idx="13"/>
          </p:nvPr>
        </p:nvSpPr>
        <p:spPr>
          <a:xfrm>
            <a:off x="838199" y="2654132"/>
            <a:ext cx="4954997" cy="2972117"/>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p:cNvSpPr>
            <a:spLocks noGrp="1"/>
          </p:cNvSpPr>
          <p:nvPr>
            <p:ph type="body" sz="quarter" idx="14" hasCustomPrompt="1"/>
          </p:nvPr>
        </p:nvSpPr>
        <p:spPr>
          <a:xfrm>
            <a:off x="6398802" y="1828800"/>
            <a:ext cx="4974047" cy="677863"/>
          </a:xfrm>
        </p:spPr>
        <p:txBody>
          <a:bodyPr>
            <a:noAutofit/>
          </a:bodyPr>
          <a:lstStyle>
            <a:lvl1pPr marL="0" indent="0">
              <a:buNone/>
              <a:defRPr sz="3000" baseline="0">
                <a:latin typeface="Segoe UI Light" panose="020B0502040204020203" pitchFamily="34" charset="0"/>
              </a:defRPr>
            </a:lvl1pPr>
          </a:lstStyle>
          <a:p>
            <a:pPr lvl="0"/>
            <a:r>
              <a:rPr lang="en-US"/>
              <a:t>Click to edit Master title style</a:t>
            </a:r>
          </a:p>
        </p:txBody>
      </p:sp>
      <p:sp>
        <p:nvSpPr>
          <p:cNvPr id="8" name="Text Placeholder 3"/>
          <p:cNvSpPr>
            <a:spLocks noGrp="1"/>
          </p:cNvSpPr>
          <p:nvPr>
            <p:ph type="body" sz="quarter" idx="15" hasCustomPrompt="1"/>
          </p:nvPr>
        </p:nvSpPr>
        <p:spPr>
          <a:xfrm>
            <a:off x="855038" y="1828800"/>
            <a:ext cx="4974047" cy="677863"/>
          </a:xfrm>
        </p:spPr>
        <p:txBody>
          <a:bodyPr>
            <a:noAutofit/>
          </a:bodyPr>
          <a:lstStyle>
            <a:lvl1pPr marL="0" indent="0">
              <a:buNone/>
              <a:defRPr sz="3000" baseline="0">
                <a:latin typeface="Segoe UI Light" panose="020B0502040204020203" pitchFamily="34" charset="0"/>
              </a:defRPr>
            </a:lvl1pPr>
          </a:lstStyle>
          <a:p>
            <a:pPr lvl="0"/>
            <a:r>
              <a:rPr lang="en-US"/>
              <a:t>Click to edit Master title style</a:t>
            </a:r>
          </a:p>
        </p:txBody>
      </p:sp>
      <p:sp>
        <p:nvSpPr>
          <p:cNvPr id="13"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10DC1E3E-E3CD-4299-B00C-3DDCEDBC040A}" type="datetime1">
              <a:rPr lang="en-US" smtClean="0"/>
              <a:t>3/18/2026</a:t>
            </a:fld>
            <a:endParaRPr lang="en-US"/>
          </a:p>
        </p:txBody>
      </p:sp>
      <p:sp>
        <p:nvSpPr>
          <p:cNvPr id="14"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5"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3329488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199" y="1030143"/>
            <a:ext cx="10515601" cy="1325563"/>
          </a:xfrm>
        </p:spPr>
        <p:txBody>
          <a:bodyPr/>
          <a:lstStyle>
            <a:lvl1pPr>
              <a:defRPr>
                <a:solidFill>
                  <a:schemeClr val="bg1"/>
                </a:solidFill>
              </a:defRPr>
            </a:lvl1pPr>
          </a:lstStyle>
          <a:p>
            <a:r>
              <a:rPr lang="en-US"/>
              <a:t>Click to edit Master title style</a:t>
            </a:r>
          </a:p>
        </p:txBody>
      </p:sp>
      <p:sp>
        <p:nvSpPr>
          <p:cNvPr id="8"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BEC5EDF3-A189-4AB1-8907-5616A1677EFE}" type="datetime1">
              <a:rPr lang="en-US" smtClean="0"/>
              <a:t>3/18/2026</a:t>
            </a:fld>
            <a:endParaRPr lang="en-US"/>
          </a:p>
        </p:txBody>
      </p:sp>
      <p:sp>
        <p:nvSpPr>
          <p:cNvPr id="9"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0"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588243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2674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77B96408-6EC6-478F-89C8-C6B5E041F00D}" type="datetime1">
              <a:rPr lang="en-US" smtClean="0"/>
              <a:t>3/18/2026</a:t>
            </a:fld>
            <a:endParaRPr lang="en-US"/>
          </a:p>
        </p:txBody>
      </p:sp>
      <p:sp>
        <p:nvSpPr>
          <p:cNvPr id="9"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0"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764034938"/>
      </p:ext>
    </p:extLst>
  </p:cSld>
  <p:clrMap bg1="lt1" tx1="dk1" bg2="lt2" tx2="dk2" accent1="accent1" accent2="accent2" accent3="accent3" accent4="accent4" accent5="accent5" accent6="accent6" hlink="hlink" folHlink="folHlink"/>
  <p:sldLayoutIdLst>
    <p:sldLayoutId id="2147483654" r:id="rId1"/>
    <p:sldLayoutId id="2147483656" r:id="rId2"/>
    <p:sldLayoutId id="2147483658" r:id="rId3"/>
    <p:sldLayoutId id="2147483680" r:id="rId4"/>
    <p:sldLayoutId id="2147483670" r:id="rId5"/>
    <p:sldLayoutId id="2147483673" r:id="rId6"/>
    <p:sldLayoutId id="2147483659" r:id="rId7"/>
    <p:sldLayoutId id="2147483677" r:id="rId8"/>
    <p:sldLayoutId id="2147483655" r:id="rId9"/>
    <p:sldLayoutId id="2147483661" r:id="rId10"/>
    <p:sldLayoutId id="2147483669" r:id="rId11"/>
    <p:sldLayoutId id="2147483666" r:id="rId12"/>
    <p:sldLayoutId id="2147483664" r:id="rId13"/>
    <p:sldLayoutId id="2147483671" r:id="rId14"/>
    <p:sldLayoutId id="2147483662" r:id="rId15"/>
    <p:sldLayoutId id="2147483672" r:id="rId16"/>
    <p:sldLayoutId id="2147483674" r:id="rId17"/>
    <p:sldLayoutId id="2147483675" r:id="rId18"/>
    <p:sldLayoutId id="2147483663" r:id="rId19"/>
    <p:sldLayoutId id="2147483681" r:id="rId20"/>
    <p:sldLayoutId id="2147483665" r:id="rId21"/>
    <p:sldLayoutId id="2147483676" r:id="rId22"/>
    <p:sldLayoutId id="2147483679" r:id="rId23"/>
    <p:sldLayoutId id="2147483678" r:id="rId24"/>
    <p:sldLayoutId id="2147483667" r:id="rId25"/>
    <p:sldLayoutId id="2147483668" r:id="rId26"/>
    <p:sldLayoutId id="2147483682" r:id="rId27"/>
  </p:sldLayoutIdLst>
  <p:hf sldNum="0" hdr="0" dt="0"/>
  <p:txStyles>
    <p:titleStyle>
      <a:lvl1pPr algn="l" defTabSz="914400" rtl="0" eaLnBrk="1" latinLnBrk="0" hangingPunct="1">
        <a:lnSpc>
          <a:spcPct val="90000"/>
        </a:lnSpc>
        <a:spcBef>
          <a:spcPct val="0"/>
        </a:spcBef>
        <a:buNone/>
        <a:defRPr sz="4400" b="0" i="0" kern="120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1pPr>
    </p:titleStyle>
    <p:bodyStyle>
      <a:lvl1pPr marL="228600" indent="-228600" algn="l" defTabSz="914400" rtl="0" eaLnBrk="1" latinLnBrk="0" hangingPunct="1">
        <a:lnSpc>
          <a:spcPct val="100000"/>
        </a:lnSpc>
        <a:spcBef>
          <a:spcPts val="1000"/>
        </a:spcBef>
        <a:spcAft>
          <a:spcPts val="1200"/>
        </a:spcAft>
        <a:buFont typeface="Arial"/>
        <a:buChar char="•"/>
        <a:defRPr sz="2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100000"/>
        </a:lnSpc>
        <a:spcBef>
          <a:spcPts val="500"/>
        </a:spcBef>
        <a:spcAft>
          <a:spcPts val="1200"/>
        </a:spcAft>
        <a:buFont typeface="Arial"/>
        <a:buChar char="•"/>
        <a:defRPr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100000"/>
        </a:lnSpc>
        <a:spcBef>
          <a:spcPts val="500"/>
        </a:spcBef>
        <a:spcAft>
          <a:spcPts val="1200"/>
        </a:spcAft>
        <a:buFont typeface="Arial"/>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mnhivcouncil.org/standards-of-care.html" TargetMode="Externa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7.xml"/><Relationship Id="rId5" Type="http://schemas.openxmlformats.org/officeDocument/2006/relationships/hyperlink" Target="https://www.mnhivcouncil.org/membership.html#Apply" TargetMode="Externa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2" Type="http://schemas.openxmlformats.org/officeDocument/2006/relationships/hyperlink" Target="http://mnhivcouncil.org/membership.html#Apply" TargetMode="Externa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mailto:Aamina.AbdirashidMohamed@Hennepin.us" TargetMode="Externa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8.sv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8112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CF0D5-3FEC-C51B-36F0-35530B15962C}"/>
              </a:ext>
            </a:extLst>
          </p:cNvPr>
          <p:cNvSpPr>
            <a:spLocks noGrp="1"/>
          </p:cNvSpPr>
          <p:nvPr>
            <p:ph type="title"/>
          </p:nvPr>
        </p:nvSpPr>
        <p:spPr/>
        <p:txBody>
          <a:bodyPr/>
          <a:lstStyle/>
          <a:p>
            <a:r>
              <a:rPr lang="en-US" sz="4100">
                <a:latin typeface="Segoe UI Light"/>
                <a:cs typeface="Segoe UI Light"/>
              </a:rPr>
              <a:t>Subrecipient: Roles &amp; Responsibilities</a:t>
            </a:r>
            <a:endParaRPr lang="en-US"/>
          </a:p>
        </p:txBody>
      </p:sp>
      <p:sp>
        <p:nvSpPr>
          <p:cNvPr id="4" name="Content Placeholder 3">
            <a:extLst>
              <a:ext uri="{FF2B5EF4-FFF2-40B4-BE49-F238E27FC236}">
                <a16:creationId xmlns:a16="http://schemas.microsoft.com/office/drawing/2014/main" id="{15440B6B-007E-6EEE-98AA-8F3EC106691D}"/>
              </a:ext>
            </a:extLst>
          </p:cNvPr>
          <p:cNvSpPr>
            <a:spLocks noGrp="1"/>
          </p:cNvSpPr>
          <p:nvPr>
            <p:ph sz="quarter" idx="13"/>
          </p:nvPr>
        </p:nvSpPr>
        <p:spPr>
          <a:xfrm>
            <a:off x="885469" y="1652830"/>
            <a:ext cx="9498315" cy="4338140"/>
          </a:xfrm>
        </p:spPr>
        <p:txBody>
          <a:bodyPr vert="horz" lIns="91440" tIns="45720" rIns="91440" bIns="45720" rtlCol="0" anchor="t">
            <a:noAutofit/>
          </a:bodyPr>
          <a:lstStyle/>
          <a:p>
            <a:pPr>
              <a:lnSpc>
                <a:spcPct val="90000"/>
              </a:lnSpc>
              <a:buFont typeface="Arial,Sans-Serif"/>
            </a:pPr>
            <a:r>
              <a:rPr lang="en-US" sz="1600">
                <a:latin typeface="Segoe UI"/>
                <a:cs typeface="Segoe UI"/>
              </a:rPr>
              <a:t>Follow service standards jointly developed by the recipient and the planning council (</a:t>
            </a:r>
            <a:r>
              <a:rPr lang="en-US" sz="1600" u="sng">
                <a:solidFill>
                  <a:srgbClr val="00AEEF"/>
                </a:solidFill>
                <a:latin typeface="Segoe UI"/>
                <a:cs typeface="Segoe UI"/>
                <a:hlinkClick r:id="rId2"/>
              </a:rPr>
              <a:t>Service Standards - MCHACP (mnhivcouncil.org)</a:t>
            </a:r>
            <a:r>
              <a:rPr lang="en-US" sz="1600">
                <a:latin typeface="Segoe UI"/>
                <a:cs typeface="Segoe UI"/>
              </a:rPr>
              <a:t>). Service standards outline the elements and expectations a Ryan White Service provider follows when delivering a specific service to ensure that all Ryan White service providers offer the same fundamental components of a given service.</a:t>
            </a:r>
          </a:p>
          <a:p>
            <a:pPr>
              <a:lnSpc>
                <a:spcPct val="90000"/>
              </a:lnSpc>
              <a:buFont typeface="Arial,Sans-Serif"/>
            </a:pPr>
            <a:r>
              <a:rPr lang="en-US" sz="1600">
                <a:latin typeface="Segoe UI"/>
                <a:cs typeface="Segoe UI"/>
              </a:rPr>
              <a:t>Cooperate with needs assessment efforts such as surveys and focus groups of people living with HIV and providers.</a:t>
            </a:r>
          </a:p>
          <a:p>
            <a:pPr>
              <a:lnSpc>
                <a:spcPct val="90000"/>
              </a:lnSpc>
              <a:buFont typeface="Arial,Sans-Serif"/>
            </a:pPr>
            <a:r>
              <a:rPr lang="en-US" sz="1600">
                <a:latin typeface="Segoe UI"/>
                <a:cs typeface="Segoe UI"/>
              </a:rPr>
              <a:t>Participate as subject matter experts and as advocates for people living with HIV.</a:t>
            </a:r>
          </a:p>
          <a:p>
            <a:pPr>
              <a:lnSpc>
                <a:spcPct val="90000"/>
              </a:lnSpc>
              <a:buFont typeface="Arial,Sans-Serif"/>
            </a:pPr>
            <a:r>
              <a:rPr lang="en-US" sz="1600">
                <a:latin typeface="Segoe UI"/>
                <a:cs typeface="Segoe UI"/>
              </a:rPr>
              <a:t>Encourage community attendance at committee and planning council meetings. All meetings are public, and interested providers and clients are welcome to attend.</a:t>
            </a:r>
          </a:p>
          <a:p>
            <a:pPr>
              <a:lnSpc>
                <a:spcPct val="90000"/>
              </a:lnSpc>
              <a:buFont typeface="Arial,Sans-Serif"/>
            </a:pPr>
            <a:r>
              <a:rPr lang="en-US" sz="1600">
                <a:latin typeface="Segoe UI"/>
                <a:cs typeface="Segoe UI"/>
              </a:rPr>
              <a:t>Encourage collaboration among diverse stakeholders, including consumers and other people living with HIV, providers, the local health department, researchers, and other community members, with everyone sitting at the same table and working together to make the best decisions for the community.</a:t>
            </a:r>
          </a:p>
        </p:txBody>
      </p:sp>
    </p:spTree>
    <p:extLst>
      <p:ext uri="{BB962C8B-B14F-4D97-AF65-F5344CB8AC3E}">
        <p14:creationId xmlns:p14="http://schemas.microsoft.com/office/powerpoint/2010/main" val="34372189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7A9AF-B604-240E-E9E6-195846C4F6A0}"/>
              </a:ext>
            </a:extLst>
          </p:cNvPr>
          <p:cNvSpPr>
            <a:spLocks noGrp="1"/>
          </p:cNvSpPr>
          <p:nvPr>
            <p:ph type="title"/>
          </p:nvPr>
        </p:nvSpPr>
        <p:spPr/>
        <p:txBody>
          <a:bodyPr/>
          <a:lstStyle/>
          <a:p>
            <a:r>
              <a:rPr lang="en-US">
                <a:latin typeface="Segoe UI Light"/>
                <a:cs typeface="Segoe UI Light"/>
              </a:rPr>
              <a:t>Recipient: Roles &amp; Responsibilities</a:t>
            </a:r>
            <a:endParaRPr lang="en-US"/>
          </a:p>
        </p:txBody>
      </p:sp>
      <p:sp>
        <p:nvSpPr>
          <p:cNvPr id="4" name="Content Placeholder 3">
            <a:extLst>
              <a:ext uri="{FF2B5EF4-FFF2-40B4-BE49-F238E27FC236}">
                <a16:creationId xmlns:a16="http://schemas.microsoft.com/office/drawing/2014/main" id="{AF269749-8E4F-F987-63B4-8F9D4B8BEED7}"/>
              </a:ext>
            </a:extLst>
          </p:cNvPr>
          <p:cNvSpPr>
            <a:spLocks noGrp="1"/>
          </p:cNvSpPr>
          <p:nvPr>
            <p:ph sz="quarter" idx="13"/>
          </p:nvPr>
        </p:nvSpPr>
        <p:spPr>
          <a:xfrm>
            <a:off x="838199" y="1455376"/>
            <a:ext cx="9940922" cy="5220717"/>
          </a:xfrm>
        </p:spPr>
        <p:txBody>
          <a:bodyPr vert="horz" lIns="91440" tIns="45720" rIns="91440" bIns="45720" rtlCol="0" anchor="t">
            <a:normAutofit/>
          </a:bodyPr>
          <a:lstStyle/>
          <a:p>
            <a:pPr>
              <a:lnSpc>
                <a:spcPct val="110000"/>
              </a:lnSpc>
              <a:buFont typeface="Arial,Sans-Serif"/>
            </a:pPr>
            <a:r>
              <a:rPr lang="en-US" sz="1600">
                <a:latin typeface="Segoe UI"/>
                <a:cs typeface="Segoe UI"/>
              </a:rPr>
              <a:t>Attend and make recipient reports at planning council meetings</a:t>
            </a:r>
          </a:p>
          <a:p>
            <a:pPr>
              <a:lnSpc>
                <a:spcPct val="110000"/>
              </a:lnSpc>
              <a:buFont typeface="Arial,Sans-Serif"/>
            </a:pPr>
            <a:r>
              <a:rPr lang="en-US" sz="1600">
                <a:latin typeface="Segoe UI"/>
                <a:cs typeface="Segoe UI"/>
              </a:rPr>
              <a:t>Regularly provide agreed-upon reports and data (e.g., costs and service utilization) </a:t>
            </a:r>
          </a:p>
          <a:p>
            <a:pPr>
              <a:lnSpc>
                <a:spcPct val="110000"/>
              </a:lnSpc>
              <a:buFont typeface="Arial,Sans-Serif"/>
            </a:pPr>
            <a:r>
              <a:rPr lang="en-US" sz="1600">
                <a:latin typeface="Segoe UI"/>
                <a:cs typeface="Segoe UI"/>
              </a:rPr>
              <a:t>Provide advice on areas of expertise without unduly influencing discussions or decisions</a:t>
            </a:r>
          </a:p>
          <a:p>
            <a:pPr>
              <a:lnSpc>
                <a:spcPct val="110000"/>
              </a:lnSpc>
              <a:buFont typeface="Arial,Sans-Serif"/>
            </a:pPr>
            <a:r>
              <a:rPr lang="en-US" sz="1600">
                <a:latin typeface="Segoe UI"/>
                <a:cs typeface="Segoe UI"/>
              </a:rPr>
              <a:t>Assign staff to attend most committees regularly</a:t>
            </a:r>
          </a:p>
          <a:p>
            <a:pPr>
              <a:lnSpc>
                <a:spcPct val="110000"/>
              </a:lnSpc>
              <a:buFont typeface="Arial,Sans-Serif"/>
            </a:pPr>
            <a:r>
              <a:rPr lang="en-US" sz="1600">
                <a:latin typeface="Segoe UI"/>
                <a:cs typeface="Segoe UI"/>
              </a:rPr>
              <a:t>Collaborate on shared roles</a:t>
            </a:r>
          </a:p>
          <a:p>
            <a:pPr>
              <a:lnSpc>
                <a:spcPct val="110000"/>
              </a:lnSpc>
              <a:buFont typeface="Arial,Sans-Serif"/>
              <a:buChar char="•"/>
            </a:pPr>
            <a:r>
              <a:rPr lang="en-US" sz="1600">
                <a:latin typeface="Segoe UI"/>
                <a:cs typeface="Segoe UI"/>
              </a:rPr>
              <a:t>Carry out joint efforts such as task forces and special analyses consistent with roles and resources</a:t>
            </a:r>
          </a:p>
          <a:p>
            <a:pPr>
              <a:lnSpc>
                <a:spcPct val="110000"/>
              </a:lnSpc>
              <a:buFont typeface="Arial,Sans-Serif"/>
              <a:buChar char="•"/>
            </a:pPr>
            <a:r>
              <a:rPr lang="en-US" sz="1600">
                <a:latin typeface="Segoe UI"/>
                <a:cs typeface="Segoe UI"/>
              </a:rPr>
              <a:t>Ensure that planning council operations are consistent with Ryan White legislation </a:t>
            </a:r>
          </a:p>
        </p:txBody>
      </p:sp>
      <p:sp>
        <p:nvSpPr>
          <p:cNvPr id="5" name="Footer Placeholder 4">
            <a:extLst>
              <a:ext uri="{FF2B5EF4-FFF2-40B4-BE49-F238E27FC236}">
                <a16:creationId xmlns:a16="http://schemas.microsoft.com/office/drawing/2014/main" id="{2FFD51F2-2C58-92D0-C32D-C33C4F45FDCF}"/>
              </a:ext>
            </a:extLst>
          </p:cNvPr>
          <p:cNvSpPr>
            <a:spLocks noGrp="1"/>
          </p:cNvSpPr>
          <p:nvPr/>
        </p:nvSpPr>
        <p:spPr>
          <a:xfrm>
            <a:off x="838200" y="6310312"/>
            <a:ext cx="41148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u="none"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8A91A0"/>
                </a:solidFill>
                <a:latin typeface="Segoe UI"/>
                <a:ea typeface="Segoe UI" panose="020B0502040204020203" pitchFamily="34" charset="0"/>
                <a:cs typeface="Segoe UI"/>
              </a:rPr>
              <a:t>Hennepin County Ryan White Program </a:t>
            </a:r>
            <a:endParaRPr lang="en-US">
              <a:solidFill>
                <a:srgbClr val="8A91A0"/>
              </a:solidFill>
              <a:latin typeface="Segoe UI" panose="020B0502040204020203" pitchFamily="34" charset="0"/>
              <a:ea typeface="Segoe UI" panose="020B0502040204020203" pitchFamily="34" charset="0"/>
              <a:cs typeface="Segoe UI" panose="020B0502040204020203" pitchFamily="34" charset="0"/>
            </a:endParaRPr>
          </a:p>
          <a:p>
            <a:r>
              <a:rPr lang="en-US">
                <a:solidFill>
                  <a:srgbClr val="8A91A0"/>
                </a:solidFill>
                <a:latin typeface="Segoe UI"/>
                <a:cs typeface="Segoe UI"/>
              </a:rPr>
              <a:t>Subrecipient onboarding – MCHACP</a:t>
            </a:r>
            <a:endParaRPr lang="en-US">
              <a:solidFill>
                <a:srgbClr val="8A91A0"/>
              </a:solidFill>
            </a:endParaRPr>
          </a:p>
        </p:txBody>
      </p:sp>
    </p:spTree>
    <p:extLst>
      <p:ext uri="{BB962C8B-B14F-4D97-AF65-F5344CB8AC3E}">
        <p14:creationId xmlns:p14="http://schemas.microsoft.com/office/powerpoint/2010/main" val="1466940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29DD3D-C6F1-631B-8CF6-FAD48FF5FA93}"/>
              </a:ext>
            </a:extLst>
          </p:cNvPr>
          <p:cNvSpPr>
            <a:spLocks noGrp="1"/>
          </p:cNvSpPr>
          <p:nvPr>
            <p:ph type="body" sz="quarter" idx="15"/>
          </p:nvPr>
        </p:nvSpPr>
        <p:spPr>
          <a:xfrm>
            <a:off x="974291" y="969906"/>
            <a:ext cx="5382740" cy="4918188"/>
          </a:xfrm>
        </p:spPr>
        <p:txBody>
          <a:bodyPr vert="horz" lIns="91440" tIns="45720" rIns="91440" bIns="45720" rtlCol="0" anchor="ctr">
            <a:noAutofit/>
          </a:bodyPr>
          <a:lstStyle/>
          <a:p>
            <a:r>
              <a:rPr lang="en-US" sz="1800" b="1">
                <a:latin typeface="Segoe UI Light"/>
                <a:cs typeface="Segoe UI Light"/>
              </a:rPr>
              <a:t>Priority Setting and Resource Allocations (PSRA) </a:t>
            </a:r>
          </a:p>
          <a:p>
            <a:pPr marL="457200" indent="-457200">
              <a:buChar char="•"/>
            </a:pPr>
            <a:r>
              <a:rPr lang="en-US" sz="1600">
                <a:latin typeface="Segoe UI"/>
                <a:cs typeface="Segoe UI"/>
              </a:rPr>
              <a:t>PSRA is the council's most important as it greatly influences the system of HIV care in the area.</a:t>
            </a:r>
          </a:p>
          <a:p>
            <a:pPr marL="457200" indent="-457200">
              <a:buChar char="•"/>
            </a:pPr>
            <a:r>
              <a:rPr lang="en-US" sz="1600">
                <a:latin typeface="Segoe UI"/>
                <a:cs typeface="Segoe UI"/>
              </a:rPr>
              <a:t>Priority Setting is the process of deciding which HIV services are the most important in the area.</a:t>
            </a:r>
          </a:p>
          <a:p>
            <a:pPr marL="457200" indent="-457200">
              <a:buChar char="•"/>
            </a:pPr>
            <a:r>
              <a:rPr lang="en-US" sz="1600">
                <a:latin typeface="Segoe UI"/>
                <a:cs typeface="Segoe UI"/>
              </a:rPr>
              <a:t>Resource Allocation is the process of deciding how much Ryan White funds to provide for each prioritized service priority.</a:t>
            </a:r>
          </a:p>
          <a:p>
            <a:pPr marL="457200" indent="-457200">
              <a:buChar char="•"/>
            </a:pPr>
            <a:r>
              <a:rPr lang="en-US" sz="1600">
                <a:latin typeface="Segoe UI"/>
                <a:cs typeface="Segoe UI"/>
              </a:rPr>
              <a:t>PSRA must be based on evidence including local HIV epidemiology, consumer needs assessments, other sources of funding, and HIV-related health outcomes and disparities along the HIV care continuum. </a:t>
            </a:r>
            <a:endParaRPr lang="en-US" sz="1600">
              <a:latin typeface="Segoe UI" panose="020B0502040204020203" pitchFamily="34" charset="0"/>
              <a:cs typeface="Segoe UI" panose="020B0502040204020203" pitchFamily="34" charset="0"/>
            </a:endParaRPr>
          </a:p>
          <a:p>
            <a:pPr marL="457200" indent="-457200">
              <a:buChar char="•"/>
            </a:pPr>
            <a:endParaRPr lang="en-US"/>
          </a:p>
        </p:txBody>
      </p:sp>
      <p:sp>
        <p:nvSpPr>
          <p:cNvPr id="6" name="Footer Placeholder 4">
            <a:extLst>
              <a:ext uri="{FF2B5EF4-FFF2-40B4-BE49-F238E27FC236}">
                <a16:creationId xmlns:a16="http://schemas.microsoft.com/office/drawing/2014/main" id="{48073217-1EB5-2276-5810-2D1914F4FC92}"/>
              </a:ext>
            </a:extLst>
          </p:cNvPr>
          <p:cNvSpPr>
            <a:spLocks noGrp="1"/>
          </p:cNvSpPr>
          <p:nvPr/>
        </p:nvSpPr>
        <p:spPr>
          <a:xfrm>
            <a:off x="838200" y="6310312"/>
            <a:ext cx="41148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u="none"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8A91A0"/>
                </a:solidFill>
                <a:latin typeface="Segoe UI"/>
                <a:ea typeface="Segoe UI" panose="020B0502040204020203" pitchFamily="34" charset="0"/>
                <a:cs typeface="Segoe UI"/>
              </a:rPr>
              <a:t>Hennepin County Ryan White Program </a:t>
            </a:r>
            <a:endParaRPr lang="en-US">
              <a:solidFill>
                <a:srgbClr val="8A91A0"/>
              </a:solidFill>
              <a:latin typeface="Segoe UI" panose="020B0502040204020203" pitchFamily="34" charset="0"/>
              <a:ea typeface="Segoe UI" panose="020B0502040204020203" pitchFamily="34" charset="0"/>
              <a:cs typeface="Segoe UI" panose="020B0502040204020203" pitchFamily="34" charset="0"/>
            </a:endParaRPr>
          </a:p>
          <a:p>
            <a:r>
              <a:rPr lang="en-US">
                <a:solidFill>
                  <a:srgbClr val="8A91A0"/>
                </a:solidFill>
                <a:latin typeface="Segoe UI"/>
                <a:cs typeface="Segoe UI"/>
              </a:rPr>
              <a:t>Subrecipient onboarding – MCHACP</a:t>
            </a:r>
            <a:endParaRPr lang="en-US">
              <a:solidFill>
                <a:srgbClr val="8A91A0"/>
              </a:solidFill>
            </a:endParaRPr>
          </a:p>
        </p:txBody>
      </p:sp>
      <p:pic>
        <p:nvPicPr>
          <p:cNvPr id="8" name="Content Placeholder 7">
            <a:extLst>
              <a:ext uri="{FF2B5EF4-FFF2-40B4-BE49-F238E27FC236}">
                <a16:creationId xmlns:a16="http://schemas.microsoft.com/office/drawing/2014/main" id="{04052D2F-7543-8A0D-1C76-581950009750}"/>
              </a:ext>
            </a:extLst>
          </p:cNvPr>
          <p:cNvPicPr>
            <a:picLocks noGrp="1" noChangeAspect="1"/>
          </p:cNvPicPr>
          <p:nvPr>
            <p:ph sz="quarter" idx="16"/>
          </p:nvPr>
        </p:nvPicPr>
        <p:blipFill>
          <a:blip r:embed="rId2"/>
          <a:stretch>
            <a:fillRect/>
          </a:stretch>
        </p:blipFill>
        <p:spPr>
          <a:xfrm>
            <a:off x="6357031" y="658818"/>
            <a:ext cx="5373038" cy="5540364"/>
          </a:xfrm>
        </p:spPr>
      </p:pic>
    </p:spTree>
    <p:extLst>
      <p:ext uri="{BB962C8B-B14F-4D97-AF65-F5344CB8AC3E}">
        <p14:creationId xmlns:p14="http://schemas.microsoft.com/office/powerpoint/2010/main" val="1882716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690EE49-7061-605D-282E-80CFDF401CC4}"/>
              </a:ext>
            </a:extLst>
          </p:cNvPr>
          <p:cNvSpPr txBox="1"/>
          <p:nvPr/>
        </p:nvSpPr>
        <p:spPr>
          <a:xfrm>
            <a:off x="847493" y="777533"/>
            <a:ext cx="5626951" cy="1760195"/>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Bef>
                <a:spcPct val="0"/>
              </a:spcBef>
              <a:spcAft>
                <a:spcPts val="600"/>
              </a:spcAft>
            </a:pPr>
            <a:r>
              <a:rPr lang="en-US" sz="4000">
                <a:solidFill>
                  <a:schemeClr val="bg1"/>
                </a:solidFill>
                <a:latin typeface="Segoe UI"/>
                <a:ea typeface="+mj-ea"/>
                <a:cs typeface="Segoe UI"/>
              </a:rPr>
              <a:t>Benefits of Annual</a:t>
            </a:r>
            <a:r>
              <a:rPr lang="en-US" sz="4000" kern="1200">
                <a:solidFill>
                  <a:schemeClr val="bg1"/>
                </a:solidFill>
                <a:latin typeface="Segoe UI"/>
                <a:ea typeface="+mj-ea"/>
                <a:cs typeface="Segoe UI"/>
              </a:rPr>
              <a:t> Ryan White Planning Cycle</a:t>
            </a:r>
          </a:p>
        </p:txBody>
      </p:sp>
      <p:sp>
        <p:nvSpPr>
          <p:cNvPr id="10" name="Text Placeholder 1">
            <a:extLst>
              <a:ext uri="{FF2B5EF4-FFF2-40B4-BE49-F238E27FC236}">
                <a16:creationId xmlns:a16="http://schemas.microsoft.com/office/drawing/2014/main" id="{506523A6-1A7B-5468-6950-E3E1247EED34}"/>
              </a:ext>
            </a:extLst>
          </p:cNvPr>
          <p:cNvSpPr txBox="1">
            <a:spLocks/>
          </p:cNvSpPr>
          <p:nvPr/>
        </p:nvSpPr>
        <p:spPr>
          <a:xfrm>
            <a:off x="847493" y="2087035"/>
            <a:ext cx="4391025" cy="3457909"/>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spcAft>
                <a:spcPts val="1200"/>
              </a:spcAft>
              <a:buFont typeface="Arial"/>
              <a:buChar char="•"/>
              <a:defRPr sz="2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100000"/>
              </a:lnSpc>
              <a:spcBef>
                <a:spcPts val="500"/>
              </a:spcBef>
              <a:spcAft>
                <a:spcPts val="1200"/>
              </a:spcAft>
              <a:buFont typeface="Arial"/>
              <a:buChar char="•"/>
              <a:defRPr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100000"/>
              </a:lnSpc>
              <a:spcBef>
                <a:spcPts val="500"/>
              </a:spcBef>
              <a:spcAft>
                <a:spcPts val="1200"/>
              </a:spcAft>
              <a:buFont typeface="Arial"/>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a:lnSpc>
                <a:spcPct val="90000"/>
              </a:lnSpc>
              <a:buFont typeface="Arial" panose="020B0604020202020204" pitchFamily="34" charset="0"/>
              <a:buChar char="•"/>
            </a:pPr>
            <a:r>
              <a:rPr lang="en-US" sz="1600">
                <a:solidFill>
                  <a:schemeClr val="bg1">
                    <a:alpha val="80000"/>
                  </a:schemeClr>
                </a:solidFill>
                <a:latin typeface="Segoe UI"/>
                <a:ea typeface="+mn-ea"/>
                <a:cs typeface="Segoe UI"/>
              </a:rPr>
              <a:t>Provides a transparent, public process for assessing community needs and allocating appropriate resources</a:t>
            </a:r>
            <a:endParaRPr lang="en-US" sz="1600">
              <a:solidFill>
                <a:schemeClr val="bg1">
                  <a:alpha val="80000"/>
                </a:schemeClr>
              </a:solidFill>
              <a:ea typeface="+mn-ea"/>
            </a:endParaRPr>
          </a:p>
          <a:p>
            <a:pPr marL="457200">
              <a:lnSpc>
                <a:spcPct val="90000"/>
              </a:lnSpc>
              <a:buFont typeface="Arial" panose="020B0604020202020204" pitchFamily="34" charset="0"/>
              <a:buChar char="•"/>
            </a:pPr>
            <a:r>
              <a:rPr lang="en-US" sz="1600">
                <a:solidFill>
                  <a:schemeClr val="bg1">
                    <a:alpha val="80000"/>
                  </a:schemeClr>
                </a:solidFill>
                <a:latin typeface="Segoe UI"/>
                <a:ea typeface="+mn-ea"/>
                <a:cs typeface="Segoe UI"/>
              </a:rPr>
              <a:t>Contributes to improvements at each step of the HIV Care Continuum</a:t>
            </a:r>
          </a:p>
          <a:p>
            <a:pPr marL="457200">
              <a:lnSpc>
                <a:spcPct val="90000"/>
              </a:lnSpc>
              <a:buFont typeface="Arial" panose="020B0604020202020204" pitchFamily="34" charset="0"/>
              <a:buChar char="•"/>
            </a:pPr>
            <a:r>
              <a:rPr lang="en-US" sz="1600">
                <a:solidFill>
                  <a:schemeClr val="bg1">
                    <a:alpha val="80000"/>
                  </a:schemeClr>
                </a:solidFill>
                <a:latin typeface="Segoe UI"/>
                <a:ea typeface="+mn-ea"/>
                <a:cs typeface="Segoe UI"/>
              </a:rPr>
              <a:t>Helps identify and reduce health disparities in HIV services and outcomes</a:t>
            </a:r>
          </a:p>
          <a:p>
            <a:pPr marL="457200">
              <a:lnSpc>
                <a:spcPct val="90000"/>
              </a:lnSpc>
              <a:buFont typeface="Arial" panose="020B0604020202020204" pitchFamily="34" charset="0"/>
              <a:buChar char="•"/>
            </a:pPr>
            <a:r>
              <a:rPr lang="en-US" sz="1600">
                <a:solidFill>
                  <a:schemeClr val="bg1">
                    <a:alpha val="80000"/>
                  </a:schemeClr>
                </a:solidFill>
                <a:latin typeface="Segoe UI"/>
                <a:ea typeface="+mn-ea"/>
                <a:cs typeface="Segoe UI"/>
              </a:rPr>
              <a:t>Provides opportunities for cooperation/collaboration with HIV Prevention and other local Ryan White-funded provider initiatives</a:t>
            </a:r>
          </a:p>
        </p:txBody>
      </p:sp>
      <p:pic>
        <p:nvPicPr>
          <p:cNvPr id="3" name="Picture 2" descr="The Annual RWHAP Part A Planning Cycle ">
            <a:extLst>
              <a:ext uri="{FF2B5EF4-FFF2-40B4-BE49-F238E27FC236}">
                <a16:creationId xmlns:a16="http://schemas.microsoft.com/office/drawing/2014/main" id="{2BFFC6BA-613D-39D0-2EF6-1210C3928B76}"/>
              </a:ext>
            </a:extLst>
          </p:cNvPr>
          <p:cNvPicPr>
            <a:picLocks noChangeAspect="1"/>
          </p:cNvPicPr>
          <p:nvPr/>
        </p:nvPicPr>
        <p:blipFill rotWithShape="1">
          <a:blip r:embed="rId2"/>
          <a:srcRect l="10582" t="18588" r="9736" b="235"/>
          <a:stretch/>
        </p:blipFill>
        <p:spPr>
          <a:xfrm>
            <a:off x="5296829" y="1408745"/>
            <a:ext cx="6087754" cy="4652669"/>
          </a:xfrm>
          <a:prstGeom prst="rect">
            <a:avLst/>
          </a:prstGeom>
        </p:spPr>
      </p:pic>
      <p:sp>
        <p:nvSpPr>
          <p:cNvPr id="6" name="Footer Placeholder 4">
            <a:extLst>
              <a:ext uri="{FF2B5EF4-FFF2-40B4-BE49-F238E27FC236}">
                <a16:creationId xmlns:a16="http://schemas.microsoft.com/office/drawing/2014/main" id="{1CC7B4A4-E70E-8B6F-B903-5FAECAD0DCF1}"/>
              </a:ext>
            </a:extLst>
          </p:cNvPr>
          <p:cNvSpPr>
            <a:spLocks noGrp="1"/>
          </p:cNvSpPr>
          <p:nvPr/>
        </p:nvSpPr>
        <p:spPr>
          <a:xfrm>
            <a:off x="838200" y="6310312"/>
            <a:ext cx="41148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u="none"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Segoe UI"/>
                <a:cs typeface="Segoe UI"/>
              </a:rPr>
              <a:t>Hennepin County Ryan White Program </a:t>
            </a:r>
            <a:endParaRPr lang="en-US">
              <a:solidFill>
                <a:schemeClr val="bg1"/>
              </a:solidFill>
              <a:latin typeface="Segoe UI" panose="020B0502040204020203" pitchFamily="34" charset="0"/>
              <a:ea typeface="Segoe UI" panose="020B0502040204020203" pitchFamily="34" charset="0"/>
              <a:cs typeface="Segoe UI" panose="020B0502040204020203" pitchFamily="34" charset="0"/>
            </a:endParaRPr>
          </a:p>
          <a:p>
            <a:r>
              <a:rPr lang="en-US">
                <a:solidFill>
                  <a:schemeClr val="bg1"/>
                </a:solidFill>
                <a:latin typeface="Segoe UI"/>
                <a:cs typeface="Segoe UI"/>
              </a:rPr>
              <a:t>Subrecipient onboarding – MCHACP</a:t>
            </a:r>
            <a:endParaRPr lang="en-US">
              <a:solidFill>
                <a:schemeClr val="bg1"/>
              </a:solidFill>
            </a:endParaRPr>
          </a:p>
        </p:txBody>
      </p:sp>
    </p:spTree>
    <p:extLst>
      <p:ext uri="{BB962C8B-B14F-4D97-AF65-F5344CB8AC3E}">
        <p14:creationId xmlns:p14="http://schemas.microsoft.com/office/powerpoint/2010/main" val="36056493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9E1A6-C2E6-D195-39E7-990F703D2DD4}"/>
              </a:ext>
            </a:extLst>
          </p:cNvPr>
          <p:cNvSpPr>
            <a:spLocks noGrp="1"/>
          </p:cNvSpPr>
          <p:nvPr>
            <p:ph type="title"/>
          </p:nvPr>
        </p:nvSpPr>
        <p:spPr/>
        <p:txBody>
          <a:bodyPr/>
          <a:lstStyle/>
          <a:p>
            <a:r>
              <a:rPr lang="en-US" dirty="0">
                <a:solidFill>
                  <a:srgbClr val="113C66"/>
                </a:solidFill>
                <a:latin typeface="Segoe UI Light"/>
                <a:cs typeface="Segoe UI Light"/>
              </a:rPr>
              <a:t>MCHACP meetings</a:t>
            </a:r>
          </a:p>
        </p:txBody>
      </p:sp>
      <p:cxnSp>
        <p:nvCxnSpPr>
          <p:cNvPr id="6" name="Straight Connector 5" descr="line" title="line">
            <a:extLst>
              <a:ext uri="{FF2B5EF4-FFF2-40B4-BE49-F238E27FC236}">
                <a16:creationId xmlns:a16="http://schemas.microsoft.com/office/drawing/2014/main" id="{08636ED7-602F-18A1-E5AB-A724FF6CED5E}"/>
              </a:ext>
            </a:extLst>
          </p:cNvPr>
          <p:cNvCxnSpPr/>
          <p:nvPr/>
        </p:nvCxnSpPr>
        <p:spPr>
          <a:xfrm>
            <a:off x="485984" y="1361100"/>
            <a:ext cx="10650415"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pic>
        <p:nvPicPr>
          <p:cNvPr id="8" name="Content Placeholder 7">
            <a:extLst>
              <a:ext uri="{FF2B5EF4-FFF2-40B4-BE49-F238E27FC236}">
                <a16:creationId xmlns:a16="http://schemas.microsoft.com/office/drawing/2014/main" id="{AA480791-45EE-CB8A-8102-8613CBEF8538}"/>
              </a:ext>
            </a:extLst>
          </p:cNvPr>
          <p:cNvPicPr>
            <a:picLocks noGrp="1" noChangeAspect="1"/>
          </p:cNvPicPr>
          <p:nvPr>
            <p:ph sz="quarter" idx="11"/>
          </p:nvPr>
        </p:nvPicPr>
        <p:blipFill>
          <a:blip r:embed="rId3"/>
          <a:stretch>
            <a:fillRect/>
          </a:stretch>
        </p:blipFill>
        <p:spPr>
          <a:xfrm>
            <a:off x="1060628" y="1537758"/>
            <a:ext cx="3668997" cy="4623183"/>
          </a:xfrm>
          <a:prstGeom prst="rect">
            <a:avLst/>
          </a:prstGeom>
        </p:spPr>
      </p:pic>
      <p:pic>
        <p:nvPicPr>
          <p:cNvPr id="4" name="Picture 3">
            <a:extLst>
              <a:ext uri="{FF2B5EF4-FFF2-40B4-BE49-F238E27FC236}">
                <a16:creationId xmlns:a16="http://schemas.microsoft.com/office/drawing/2014/main" id="{C64F7728-E371-8EFD-900C-B6284B55E6CF}"/>
              </a:ext>
            </a:extLst>
          </p:cNvPr>
          <p:cNvPicPr>
            <a:picLocks noChangeAspect="1"/>
          </p:cNvPicPr>
          <p:nvPr/>
        </p:nvPicPr>
        <p:blipFill>
          <a:blip r:embed="rId4"/>
          <a:stretch>
            <a:fillRect/>
          </a:stretch>
        </p:blipFill>
        <p:spPr>
          <a:xfrm>
            <a:off x="4735769" y="1539734"/>
            <a:ext cx="3598594" cy="4620913"/>
          </a:xfrm>
          <a:prstGeom prst="rect">
            <a:avLst/>
          </a:prstGeom>
        </p:spPr>
      </p:pic>
      <p:sp>
        <p:nvSpPr>
          <p:cNvPr id="7" name="TextBox 6">
            <a:extLst>
              <a:ext uri="{FF2B5EF4-FFF2-40B4-BE49-F238E27FC236}">
                <a16:creationId xmlns:a16="http://schemas.microsoft.com/office/drawing/2014/main" id="{6FA94BA1-A94E-5173-710C-B450600C8A51}"/>
              </a:ext>
            </a:extLst>
          </p:cNvPr>
          <p:cNvSpPr txBox="1"/>
          <p:nvPr/>
        </p:nvSpPr>
        <p:spPr>
          <a:xfrm>
            <a:off x="8678333" y="2550583"/>
            <a:ext cx="2677582"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For PDFs of our flyers to share, post, and distribute please check our website here: </a:t>
            </a:r>
          </a:p>
          <a:p>
            <a:r>
              <a:rPr lang="en-US" dirty="0">
                <a:hlinkClick r:id="rId5"/>
              </a:rPr>
              <a:t>mnhivcouncil.org/membership.html#Apply</a:t>
            </a:r>
            <a:r>
              <a:rPr lang="en-US" dirty="0"/>
              <a:t>. </a:t>
            </a:r>
          </a:p>
        </p:txBody>
      </p:sp>
    </p:spTree>
    <p:extLst>
      <p:ext uri="{BB962C8B-B14F-4D97-AF65-F5344CB8AC3E}">
        <p14:creationId xmlns:p14="http://schemas.microsoft.com/office/powerpoint/2010/main" val="40752456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F294F-C8B1-0B5A-383F-36B9F98F4780}"/>
              </a:ext>
            </a:extLst>
          </p:cNvPr>
          <p:cNvSpPr>
            <a:spLocks noGrp="1"/>
          </p:cNvSpPr>
          <p:nvPr>
            <p:ph type="title"/>
          </p:nvPr>
        </p:nvSpPr>
        <p:spPr/>
        <p:txBody>
          <a:bodyPr/>
          <a:lstStyle/>
          <a:p>
            <a:pPr algn="ctr"/>
            <a:r>
              <a:rPr lang="en-US">
                <a:latin typeface="Segoe UI Light"/>
                <a:cs typeface="Segoe UI Light"/>
              </a:rPr>
              <a:t>Why should you join the council?</a:t>
            </a:r>
            <a:endParaRPr lang="en-US"/>
          </a:p>
        </p:txBody>
      </p:sp>
      <p:sp>
        <p:nvSpPr>
          <p:cNvPr id="3" name="Text Placeholder 2">
            <a:extLst>
              <a:ext uri="{FF2B5EF4-FFF2-40B4-BE49-F238E27FC236}">
                <a16:creationId xmlns:a16="http://schemas.microsoft.com/office/drawing/2014/main" id="{1240227C-D586-14BE-68FD-7FA225C169F8}"/>
              </a:ext>
            </a:extLst>
          </p:cNvPr>
          <p:cNvSpPr>
            <a:spLocks noGrp="1"/>
          </p:cNvSpPr>
          <p:nvPr>
            <p:ph type="body" sz="quarter" idx="20"/>
          </p:nvPr>
        </p:nvSpPr>
        <p:spPr>
          <a:xfrm>
            <a:off x="1579012" y="2555766"/>
            <a:ext cx="2359860" cy="2389859"/>
          </a:xfrm>
        </p:spPr>
        <p:txBody>
          <a:bodyPr vert="horz" lIns="91440" tIns="45720" rIns="91440" bIns="45720" rtlCol="0" anchor="t">
            <a:normAutofit/>
          </a:bodyPr>
          <a:lstStyle/>
          <a:p>
            <a:pPr>
              <a:spcBef>
                <a:spcPts val="1000"/>
              </a:spcBef>
              <a:spcAft>
                <a:spcPts val="1200"/>
              </a:spcAft>
            </a:pPr>
            <a:r>
              <a:rPr lang="en-US" sz="1600" b="1">
                <a:latin typeface="Segoe UI"/>
                <a:cs typeface="Segoe UI"/>
              </a:rPr>
              <a:t>Help people affected by and at risk for HIV</a:t>
            </a:r>
            <a:endParaRPr lang="en-US" sz="1600">
              <a:cs typeface="Segoe UI"/>
            </a:endParaRPr>
          </a:p>
          <a:p>
            <a:pPr marL="285750" indent="-285750" algn="l">
              <a:buFont typeface="Courier New,monospace"/>
              <a:buChar char="o"/>
            </a:pPr>
            <a:r>
              <a:rPr lang="en-US" sz="1200">
                <a:latin typeface="Segoe UI"/>
                <a:cs typeface="Segoe UI"/>
              </a:rPr>
              <a:t>Improve services and access to care</a:t>
            </a:r>
            <a:endParaRPr lang="en-US" sz="1200">
              <a:cs typeface="Segoe UI"/>
            </a:endParaRPr>
          </a:p>
          <a:p>
            <a:pPr marL="285750" indent="-285750" algn="l">
              <a:buFont typeface="Courier New,monospace"/>
              <a:buChar char="o"/>
            </a:pPr>
            <a:r>
              <a:rPr lang="en-US" sz="1200">
                <a:latin typeface="Segoe UI"/>
                <a:cs typeface="Segoe UI"/>
              </a:rPr>
              <a:t>Represent an underrepresented community or population</a:t>
            </a:r>
            <a:endParaRPr lang="en-US" sz="1200">
              <a:cs typeface="Segoe UI"/>
            </a:endParaRPr>
          </a:p>
          <a:p>
            <a:pPr marL="285750" indent="-285750" algn="l">
              <a:buFont typeface="Courier New,monospace"/>
              <a:buChar char="o"/>
            </a:pPr>
            <a:r>
              <a:rPr lang="en-US" sz="1200">
                <a:latin typeface="Segoe UI"/>
                <a:cs typeface="Segoe UI"/>
              </a:rPr>
              <a:t>Create services standards of care</a:t>
            </a:r>
            <a:endParaRPr lang="en-US" sz="1200">
              <a:cs typeface="Segoe UI"/>
            </a:endParaRPr>
          </a:p>
        </p:txBody>
      </p:sp>
      <p:sp>
        <p:nvSpPr>
          <p:cNvPr id="4" name="Text Placeholder 3">
            <a:extLst>
              <a:ext uri="{FF2B5EF4-FFF2-40B4-BE49-F238E27FC236}">
                <a16:creationId xmlns:a16="http://schemas.microsoft.com/office/drawing/2014/main" id="{5BF6C132-6C79-C1EC-580B-844BDC77D23F}"/>
              </a:ext>
            </a:extLst>
          </p:cNvPr>
          <p:cNvSpPr>
            <a:spLocks noGrp="1"/>
          </p:cNvSpPr>
          <p:nvPr>
            <p:ph type="body" sz="quarter" idx="21"/>
          </p:nvPr>
        </p:nvSpPr>
        <p:spPr>
          <a:xfrm>
            <a:off x="4909981" y="2120336"/>
            <a:ext cx="2545269" cy="2825287"/>
          </a:xfrm>
        </p:spPr>
        <p:txBody>
          <a:bodyPr vert="horz" lIns="91440" tIns="45720" rIns="91440" bIns="45720" rtlCol="0" anchor="t">
            <a:normAutofit fontScale="92500" lnSpcReduction="20000"/>
          </a:bodyPr>
          <a:lstStyle/>
          <a:p>
            <a:pPr>
              <a:spcBef>
                <a:spcPts val="1000"/>
              </a:spcBef>
              <a:spcAft>
                <a:spcPts val="1200"/>
              </a:spcAft>
            </a:pPr>
            <a:r>
              <a:rPr lang="en-US" sz="1600" b="1">
                <a:latin typeface="Segoe UI"/>
                <a:cs typeface="Segoe UI"/>
              </a:rPr>
              <a:t>Be a voice in program planning and implementation</a:t>
            </a:r>
            <a:endParaRPr lang="en-US" sz="1600">
              <a:cs typeface="Segoe UI"/>
            </a:endParaRPr>
          </a:p>
          <a:p>
            <a:pPr marL="285750" lvl="1" indent="-285750">
              <a:lnSpc>
                <a:spcPct val="120000"/>
              </a:lnSpc>
              <a:spcBef>
                <a:spcPts val="0"/>
              </a:spcBef>
              <a:spcAft>
                <a:spcPts val="600"/>
              </a:spcAft>
              <a:buFont typeface="Courier New,monospace"/>
              <a:buChar char="o"/>
            </a:pPr>
            <a:r>
              <a:rPr lang="en-US" sz="1200">
                <a:solidFill>
                  <a:schemeClr val="bg1"/>
                </a:solidFill>
                <a:latin typeface="Segoe UI"/>
                <a:cs typeface="Segoe UI"/>
              </a:rPr>
              <a:t>Help determine the needs of those living with, at risk for, or affected by HIV/AIDS</a:t>
            </a:r>
          </a:p>
          <a:p>
            <a:pPr marL="285750" lvl="1" indent="-285750">
              <a:lnSpc>
                <a:spcPct val="120000"/>
              </a:lnSpc>
              <a:spcBef>
                <a:spcPts val="0"/>
              </a:spcBef>
              <a:spcAft>
                <a:spcPts val="600"/>
              </a:spcAft>
              <a:buFont typeface="Courier New,monospace"/>
              <a:buChar char="o"/>
            </a:pPr>
            <a:r>
              <a:rPr lang="en-US" sz="1200">
                <a:solidFill>
                  <a:schemeClr val="bg1"/>
                </a:solidFill>
                <a:latin typeface="Segoe UI"/>
                <a:cs typeface="Segoe UI"/>
              </a:rPr>
              <a:t>Learn about and collaborate on HIV/AIDS funding and programming decisions</a:t>
            </a:r>
          </a:p>
          <a:p>
            <a:pPr marL="285750" lvl="1" indent="-285750">
              <a:lnSpc>
                <a:spcPct val="120000"/>
              </a:lnSpc>
              <a:spcBef>
                <a:spcPts val="0"/>
              </a:spcBef>
              <a:spcAft>
                <a:spcPts val="600"/>
              </a:spcAft>
              <a:buFont typeface="Courier New,monospace"/>
              <a:buChar char="o"/>
            </a:pPr>
            <a:r>
              <a:rPr lang="en-US" sz="1200">
                <a:solidFill>
                  <a:schemeClr val="bg1"/>
                </a:solidFill>
                <a:latin typeface="Segoe UI"/>
                <a:cs typeface="Segoe UI"/>
              </a:rPr>
              <a:t>Ensure that both you and your agency's voice is heard by the council and by the grant recipients</a:t>
            </a:r>
          </a:p>
        </p:txBody>
      </p:sp>
      <p:sp>
        <p:nvSpPr>
          <p:cNvPr id="5" name="Text Placeholder 4">
            <a:extLst>
              <a:ext uri="{FF2B5EF4-FFF2-40B4-BE49-F238E27FC236}">
                <a16:creationId xmlns:a16="http://schemas.microsoft.com/office/drawing/2014/main" id="{8F899A7F-525B-6BFC-1B5E-B805653742BE}"/>
              </a:ext>
            </a:extLst>
          </p:cNvPr>
          <p:cNvSpPr>
            <a:spLocks noGrp="1"/>
          </p:cNvSpPr>
          <p:nvPr>
            <p:ph type="body" sz="quarter" idx="22"/>
          </p:nvPr>
        </p:nvSpPr>
        <p:spPr>
          <a:xfrm>
            <a:off x="8405349" y="2555764"/>
            <a:ext cx="2622932" cy="2389859"/>
          </a:xfrm>
        </p:spPr>
        <p:txBody>
          <a:bodyPr vert="horz" lIns="91440" tIns="45720" rIns="91440" bIns="45720" rtlCol="0" anchor="t">
            <a:normAutofit fontScale="92500" lnSpcReduction="20000"/>
          </a:bodyPr>
          <a:lstStyle/>
          <a:p>
            <a:pPr>
              <a:spcBef>
                <a:spcPts val="1000"/>
              </a:spcBef>
              <a:spcAft>
                <a:spcPts val="1200"/>
              </a:spcAft>
            </a:pPr>
            <a:r>
              <a:rPr lang="en-US" sz="1600" b="1">
                <a:latin typeface="Segoe UI"/>
                <a:cs typeface="Segoe UI"/>
              </a:rPr>
              <a:t>Personal and professional benefits</a:t>
            </a:r>
            <a:endParaRPr lang="en-US" sz="1600">
              <a:cs typeface="Segoe UI"/>
            </a:endParaRPr>
          </a:p>
          <a:p>
            <a:pPr marL="285750" lvl="1" indent="-285750">
              <a:lnSpc>
                <a:spcPct val="110000"/>
              </a:lnSpc>
              <a:spcBef>
                <a:spcPts val="0"/>
              </a:spcBef>
              <a:spcAft>
                <a:spcPts val="600"/>
              </a:spcAft>
              <a:buFont typeface="Courier New,monospace"/>
              <a:buChar char="o"/>
            </a:pPr>
            <a:r>
              <a:rPr lang="en-US" sz="1200">
                <a:solidFill>
                  <a:schemeClr val="bg1"/>
                </a:solidFill>
                <a:latin typeface="Segoe UI"/>
                <a:cs typeface="Segoe UI"/>
              </a:rPr>
              <a:t>Increase your awareness of HIV/AIDS prevention, treatment, and services</a:t>
            </a:r>
          </a:p>
          <a:p>
            <a:pPr marL="285750" lvl="1" indent="-285750">
              <a:lnSpc>
                <a:spcPct val="110000"/>
              </a:lnSpc>
              <a:spcBef>
                <a:spcPts val="0"/>
              </a:spcBef>
              <a:spcAft>
                <a:spcPts val="600"/>
              </a:spcAft>
              <a:buFont typeface="Courier New,monospace"/>
              <a:buChar char="o"/>
            </a:pPr>
            <a:r>
              <a:rPr lang="en-US" sz="1200">
                <a:solidFill>
                  <a:schemeClr val="bg1"/>
                </a:solidFill>
                <a:latin typeface="Segoe UI"/>
                <a:cs typeface="Segoe UI"/>
              </a:rPr>
              <a:t>Establish contacts and networks</a:t>
            </a:r>
          </a:p>
          <a:p>
            <a:pPr marL="285750" lvl="1" indent="-285750">
              <a:lnSpc>
                <a:spcPct val="110000"/>
              </a:lnSpc>
              <a:spcBef>
                <a:spcPts val="0"/>
              </a:spcBef>
              <a:spcAft>
                <a:spcPts val="600"/>
              </a:spcAft>
              <a:buFont typeface="Courier New,monospace"/>
              <a:buChar char="o"/>
            </a:pPr>
            <a:r>
              <a:rPr lang="en-US" sz="1200">
                <a:solidFill>
                  <a:schemeClr val="bg1"/>
                </a:solidFill>
                <a:latin typeface="Segoe UI"/>
                <a:cs typeface="Segoe UI"/>
              </a:rPr>
              <a:t>Receive numerous training opportunities</a:t>
            </a:r>
          </a:p>
          <a:p>
            <a:pPr marL="285750" lvl="1" indent="-285750">
              <a:lnSpc>
                <a:spcPct val="110000"/>
              </a:lnSpc>
              <a:spcBef>
                <a:spcPts val="0"/>
              </a:spcBef>
              <a:spcAft>
                <a:spcPts val="600"/>
              </a:spcAft>
              <a:buFont typeface="Courier New,monospace"/>
              <a:buChar char="o"/>
            </a:pPr>
            <a:r>
              <a:rPr lang="en-US" sz="1200">
                <a:solidFill>
                  <a:schemeClr val="bg1"/>
                </a:solidFill>
                <a:latin typeface="Segoe UI"/>
                <a:cs typeface="Segoe UI"/>
              </a:rPr>
              <a:t>All council and committee meetings have virtual attendance options.</a:t>
            </a:r>
          </a:p>
        </p:txBody>
      </p:sp>
      <p:sp>
        <p:nvSpPr>
          <p:cNvPr id="7" name="TextBox 6">
            <a:extLst>
              <a:ext uri="{FF2B5EF4-FFF2-40B4-BE49-F238E27FC236}">
                <a16:creationId xmlns:a16="http://schemas.microsoft.com/office/drawing/2014/main" id="{21E1C7C9-72BA-3FCF-92A5-B739E96FE1BF}"/>
              </a:ext>
            </a:extLst>
          </p:cNvPr>
          <p:cNvSpPr txBox="1"/>
          <p:nvPr/>
        </p:nvSpPr>
        <p:spPr>
          <a:xfrm>
            <a:off x="4306955" y="1385956"/>
            <a:ext cx="374649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latin typeface="Segoe UI"/>
                <a:cs typeface="Calibri"/>
                <a:hlinkClick r:id="rId2"/>
              </a:rPr>
              <a:t>Click here to apply to the council</a:t>
            </a:r>
          </a:p>
        </p:txBody>
      </p:sp>
      <p:sp>
        <p:nvSpPr>
          <p:cNvPr id="9" name="Footer Placeholder 4">
            <a:extLst>
              <a:ext uri="{FF2B5EF4-FFF2-40B4-BE49-F238E27FC236}">
                <a16:creationId xmlns:a16="http://schemas.microsoft.com/office/drawing/2014/main" id="{4D154666-A2FB-1933-948B-F3A5E1D9FA16}"/>
              </a:ext>
            </a:extLst>
          </p:cNvPr>
          <p:cNvSpPr>
            <a:spLocks noGrp="1"/>
          </p:cNvSpPr>
          <p:nvPr/>
        </p:nvSpPr>
        <p:spPr>
          <a:xfrm>
            <a:off x="838200" y="6310312"/>
            <a:ext cx="41148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u="none"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8A91A0"/>
                </a:solidFill>
                <a:latin typeface="Segoe UI"/>
                <a:ea typeface="Segoe UI" panose="020B0502040204020203" pitchFamily="34" charset="0"/>
                <a:cs typeface="Segoe UI"/>
              </a:rPr>
              <a:t>Hennepin County Ryan White Program </a:t>
            </a:r>
            <a:endParaRPr lang="en-US">
              <a:solidFill>
                <a:srgbClr val="8A91A0"/>
              </a:solidFill>
              <a:latin typeface="Segoe UI" panose="020B0502040204020203" pitchFamily="34" charset="0"/>
              <a:ea typeface="Segoe UI" panose="020B0502040204020203" pitchFamily="34" charset="0"/>
              <a:cs typeface="Segoe UI" panose="020B0502040204020203" pitchFamily="34" charset="0"/>
            </a:endParaRPr>
          </a:p>
          <a:p>
            <a:r>
              <a:rPr lang="en-US">
                <a:solidFill>
                  <a:srgbClr val="8A91A0"/>
                </a:solidFill>
                <a:latin typeface="Segoe UI"/>
                <a:cs typeface="Segoe UI"/>
              </a:rPr>
              <a:t>Subrecipient onboarding – MCHACP</a:t>
            </a:r>
            <a:endParaRPr lang="en-US">
              <a:solidFill>
                <a:srgbClr val="8A91A0"/>
              </a:solidFill>
            </a:endParaRPr>
          </a:p>
        </p:txBody>
      </p:sp>
    </p:spTree>
    <p:extLst>
      <p:ext uri="{BB962C8B-B14F-4D97-AF65-F5344CB8AC3E}">
        <p14:creationId xmlns:p14="http://schemas.microsoft.com/office/powerpoint/2010/main" val="13920670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58813AC-8634-E74D-C337-45AFCE7A785D}"/>
              </a:ext>
            </a:extLst>
          </p:cNvPr>
          <p:cNvSpPr>
            <a:spLocks noGrp="1"/>
          </p:cNvSpPr>
          <p:nvPr>
            <p:ph type="title"/>
          </p:nvPr>
        </p:nvSpPr>
        <p:spPr/>
        <p:txBody>
          <a:bodyPr/>
          <a:lstStyle/>
          <a:p>
            <a:r>
              <a:rPr lang="en-US">
                <a:latin typeface="Segoe UI Light"/>
                <a:cs typeface="Segoe UI Light"/>
              </a:rPr>
              <a:t>Summary</a:t>
            </a:r>
            <a:br>
              <a:rPr lang="en-US">
                <a:latin typeface="Segoe UI Light"/>
                <a:cs typeface="Segoe UI Light"/>
              </a:rPr>
            </a:br>
            <a:endParaRPr lang="en-US"/>
          </a:p>
        </p:txBody>
      </p:sp>
      <p:sp>
        <p:nvSpPr>
          <p:cNvPr id="7" name="Content Placeholder 6">
            <a:extLst>
              <a:ext uri="{FF2B5EF4-FFF2-40B4-BE49-F238E27FC236}">
                <a16:creationId xmlns:a16="http://schemas.microsoft.com/office/drawing/2014/main" id="{E4B7E187-C8D1-A75D-6EC8-6DA17EBB2BE0}"/>
              </a:ext>
            </a:extLst>
          </p:cNvPr>
          <p:cNvSpPr>
            <a:spLocks noGrp="1"/>
          </p:cNvSpPr>
          <p:nvPr>
            <p:ph sz="quarter" idx="13"/>
          </p:nvPr>
        </p:nvSpPr>
        <p:spPr>
          <a:xfrm>
            <a:off x="5995220" y="1208313"/>
            <a:ext cx="5358580" cy="5284561"/>
          </a:xfrm>
        </p:spPr>
        <p:txBody>
          <a:bodyPr vert="horz" lIns="91440" tIns="45720" rIns="91440" bIns="45720" rtlCol="0" anchor="t">
            <a:normAutofit/>
          </a:bodyPr>
          <a:lstStyle/>
          <a:p>
            <a:pPr>
              <a:spcBef>
                <a:spcPts val="600"/>
              </a:spcBef>
              <a:spcAft>
                <a:spcPts val="600"/>
              </a:spcAft>
            </a:pPr>
            <a:r>
              <a:rPr lang="en-US" sz="1600">
                <a:latin typeface="Segoe UI"/>
                <a:cs typeface="Segoe UI"/>
              </a:rPr>
              <a:t>Minnesota Council for HIV/AIDS Care &amp; Prevention (MCHACP) has clearly defined legislative responsibilities</a:t>
            </a:r>
          </a:p>
          <a:p>
            <a:pPr>
              <a:spcBef>
                <a:spcPts val="600"/>
              </a:spcBef>
              <a:spcAft>
                <a:spcPts val="600"/>
              </a:spcAft>
            </a:pPr>
            <a:r>
              <a:rPr lang="en-US" sz="1600">
                <a:latin typeface="Segoe UI"/>
                <a:cs typeface="Segoe UI"/>
              </a:rPr>
              <a:t>MCHACP sets priorities, allocates resources, and gives recommendations and/or directives to recipients on how best to meet these priorities. </a:t>
            </a:r>
          </a:p>
          <a:p>
            <a:pPr>
              <a:spcBef>
                <a:spcPts val="600"/>
              </a:spcBef>
              <a:spcAft>
                <a:spcPts val="600"/>
              </a:spcAft>
            </a:pPr>
            <a:r>
              <a:rPr lang="en-US" sz="1600">
                <a:latin typeface="Segoe UI"/>
                <a:cs typeface="Segoe UI"/>
              </a:rPr>
              <a:t>MCHACP decisions must be data-based, using the best available data as collected and provided by the recipient.</a:t>
            </a:r>
          </a:p>
          <a:p>
            <a:pPr>
              <a:spcBef>
                <a:spcPts val="600"/>
              </a:spcBef>
              <a:spcAft>
                <a:spcPts val="600"/>
              </a:spcAft>
            </a:pPr>
            <a:r>
              <a:rPr lang="en-US" sz="1600">
                <a:latin typeface="Segoe UI"/>
                <a:cs typeface="Segoe UI"/>
              </a:rPr>
              <a:t>Responsibilities emphasize the importance of committee work and engagement.</a:t>
            </a:r>
          </a:p>
          <a:p>
            <a:pPr>
              <a:spcBef>
                <a:spcPts val="600"/>
              </a:spcBef>
              <a:spcAft>
                <a:spcPts val="600"/>
              </a:spcAft>
            </a:pPr>
            <a:r>
              <a:rPr lang="en-US" sz="1600">
                <a:latin typeface="Segoe UI"/>
                <a:cs typeface="Segoe UI"/>
              </a:rPr>
              <a:t>MCHACP collaborates with the grant recipients, directing Part A (Hennepin County) and advising Part B (DHS) and Prevention (MDH).</a:t>
            </a:r>
          </a:p>
          <a:p>
            <a:pPr>
              <a:spcBef>
                <a:spcPts val="600"/>
              </a:spcBef>
              <a:spcAft>
                <a:spcPts val="600"/>
              </a:spcAft>
            </a:pPr>
            <a:r>
              <a:rPr lang="en-US" sz="1600">
                <a:latin typeface="Segoe UI"/>
                <a:cs typeface="Segoe UI"/>
              </a:rPr>
              <a:t>MCHACP is the coordinated opportunity for consumers of RWHAP services to have a voice in the way HIV services are funded and delivered. </a:t>
            </a:r>
          </a:p>
        </p:txBody>
      </p:sp>
      <p:sp>
        <p:nvSpPr>
          <p:cNvPr id="3" name="Footer Placeholder 4">
            <a:extLst>
              <a:ext uri="{FF2B5EF4-FFF2-40B4-BE49-F238E27FC236}">
                <a16:creationId xmlns:a16="http://schemas.microsoft.com/office/drawing/2014/main" id="{D697CAD7-B5B8-BDAD-83D4-5B44751CCC26}"/>
              </a:ext>
            </a:extLst>
          </p:cNvPr>
          <p:cNvSpPr>
            <a:spLocks noGrp="1"/>
          </p:cNvSpPr>
          <p:nvPr/>
        </p:nvSpPr>
        <p:spPr>
          <a:xfrm>
            <a:off x="838200" y="6310312"/>
            <a:ext cx="41148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u="none"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Segoe UI"/>
                <a:cs typeface="Segoe UI"/>
              </a:rPr>
              <a:t>Hennepin County Ryan White Program </a:t>
            </a:r>
            <a:endParaRPr lang="en-US">
              <a:solidFill>
                <a:schemeClr val="bg1"/>
              </a:solidFill>
              <a:latin typeface="Segoe UI"/>
              <a:cs typeface="Segoe UI" panose="020B0502040204020203" pitchFamily="34" charset="0"/>
            </a:endParaRPr>
          </a:p>
          <a:p>
            <a:r>
              <a:rPr lang="en-US">
                <a:solidFill>
                  <a:schemeClr val="bg1"/>
                </a:solidFill>
                <a:latin typeface="Segoe UI"/>
                <a:cs typeface="Segoe UI"/>
              </a:rPr>
              <a:t>Subrecipient onboarding – MCHACP</a:t>
            </a:r>
            <a:endParaRPr lang="en-US">
              <a:solidFill>
                <a:schemeClr val="bg1"/>
              </a:solidFill>
            </a:endParaRPr>
          </a:p>
        </p:txBody>
      </p:sp>
    </p:spTree>
    <p:extLst>
      <p:ext uri="{BB962C8B-B14F-4D97-AF65-F5344CB8AC3E}">
        <p14:creationId xmlns:p14="http://schemas.microsoft.com/office/powerpoint/2010/main" val="34662162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eople in a gathering">
            <a:extLst>
              <a:ext uri="{FF2B5EF4-FFF2-40B4-BE49-F238E27FC236}">
                <a16:creationId xmlns:a16="http://schemas.microsoft.com/office/drawing/2014/main" id="{13B15F8D-82B5-AFB6-EFDB-3364FFF7041A}"/>
              </a:ext>
            </a:extLst>
          </p:cNvPr>
          <p:cNvPicPr>
            <a:picLocks noGrp="1" noChangeAspect="1" noChangeArrowheads="1"/>
          </p:cNvPicPr>
          <p:nvPr>
            <p:ph type="pic" sz="quarter" idx="11"/>
          </p:nvPr>
        </p:nvPicPr>
        <p:blipFill>
          <a:blip r:embed="rId3"/>
          <a:src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7CE6C9D-FA27-1432-48EB-986AADEAE494}"/>
              </a:ext>
            </a:extLst>
          </p:cNvPr>
          <p:cNvPicPr>
            <a:picLocks noChangeAspect="1"/>
          </p:cNvPicPr>
          <p:nvPr/>
        </p:nvPicPr>
        <p:blipFill>
          <a:blip r:embed="rId4"/>
          <a:stretch>
            <a:fillRect/>
          </a:stretch>
        </p:blipFill>
        <p:spPr>
          <a:xfrm>
            <a:off x="834306" y="4705149"/>
            <a:ext cx="4332248" cy="824042"/>
          </a:xfrm>
          <a:prstGeom prst="rect">
            <a:avLst/>
          </a:prstGeom>
        </p:spPr>
      </p:pic>
      <p:sp>
        <p:nvSpPr>
          <p:cNvPr id="6" name="Footer Placeholder 4">
            <a:extLst>
              <a:ext uri="{FF2B5EF4-FFF2-40B4-BE49-F238E27FC236}">
                <a16:creationId xmlns:a16="http://schemas.microsoft.com/office/drawing/2014/main" id="{1DB61DF2-9CD2-64D3-826B-5946400C1396}"/>
              </a:ext>
            </a:extLst>
          </p:cNvPr>
          <p:cNvSpPr>
            <a:spLocks noGrp="1"/>
          </p:cNvSpPr>
          <p:nvPr/>
        </p:nvSpPr>
        <p:spPr>
          <a:xfrm>
            <a:off x="838200" y="6310312"/>
            <a:ext cx="41148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u="none"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8A91A0"/>
                </a:solidFill>
                <a:latin typeface="Segoe UI"/>
                <a:ea typeface="Segoe UI" panose="020B0502040204020203" pitchFamily="34" charset="0"/>
                <a:cs typeface="Segoe UI"/>
              </a:rPr>
              <a:t>Hennepin County Ryan White Program </a:t>
            </a:r>
            <a:endParaRPr lang="en-US">
              <a:solidFill>
                <a:srgbClr val="8A91A0"/>
              </a:solidFill>
              <a:latin typeface="Segoe UI" panose="020B0502040204020203" pitchFamily="34" charset="0"/>
              <a:ea typeface="Segoe UI" panose="020B0502040204020203" pitchFamily="34" charset="0"/>
              <a:cs typeface="Segoe UI" panose="020B0502040204020203" pitchFamily="34" charset="0"/>
            </a:endParaRPr>
          </a:p>
          <a:p>
            <a:r>
              <a:rPr lang="en-US">
                <a:solidFill>
                  <a:srgbClr val="8A91A0"/>
                </a:solidFill>
                <a:latin typeface="Segoe UI"/>
                <a:cs typeface="Segoe UI"/>
              </a:rPr>
              <a:t>Subrecipient onboarding – MCHACP</a:t>
            </a:r>
            <a:endParaRPr lang="en-US">
              <a:solidFill>
                <a:srgbClr val="8A91A0"/>
              </a:solidFill>
            </a:endParaRPr>
          </a:p>
        </p:txBody>
      </p:sp>
    </p:spTree>
    <p:extLst>
      <p:ext uri="{BB962C8B-B14F-4D97-AF65-F5344CB8AC3E}">
        <p14:creationId xmlns:p14="http://schemas.microsoft.com/office/powerpoint/2010/main" val="21082107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8E88E510-9C8A-5984-18F2-E680BC81FE6F}"/>
              </a:ext>
            </a:extLst>
          </p:cNvPr>
          <p:cNvSpPr>
            <a:spLocks noGrp="1"/>
          </p:cNvSpPr>
          <p:nvPr/>
        </p:nvSpPr>
        <p:spPr>
          <a:xfrm>
            <a:off x="838199" y="1828800"/>
            <a:ext cx="4954997" cy="3797449"/>
          </a:xfrm>
          <a:prstGeom prst="rect">
            <a:avLst/>
          </a:prstGeom>
        </p:spPr>
        <p:txBody>
          <a:bodyPr vert="horz" lIns="91440" tIns="45720" rIns="91440" bIns="45720" rtlCol="0">
            <a:normAutofit fontScale="92500" lnSpcReduction="20000"/>
          </a:bodyPr>
          <a:lstStyle>
            <a:defPPr>
              <a:defRPr lang="en-US"/>
            </a:defPPr>
            <a:lvl1pPr marL="0" algn="l" defTabSz="914400" rtl="0" eaLnBrk="1" latinLnBrk="0" hangingPunct="1">
              <a:defRPr sz="1200" u="none"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indent="-228600">
              <a:spcBef>
                <a:spcPts val="1000"/>
              </a:spcBef>
              <a:spcAft>
                <a:spcPts val="1200"/>
              </a:spcAft>
              <a:buFont typeface="Arial"/>
              <a:buChar char="•"/>
            </a:pPr>
            <a:r>
              <a:rPr lang="en-US" sz="2800" dirty="0">
                <a:solidFill>
                  <a:schemeClr val="bg1"/>
                </a:solidFill>
              </a:rPr>
              <a:t>Aamina Abdirashid Mohamed is the Planning Council Coordinator supporting the administration of MCHACP. </a:t>
            </a:r>
          </a:p>
          <a:p>
            <a:pPr marL="228600" indent="-228600">
              <a:spcBef>
                <a:spcPts val="1000"/>
              </a:spcBef>
              <a:spcAft>
                <a:spcPts val="1200"/>
              </a:spcAft>
              <a:buFont typeface="Arial"/>
              <a:buChar char="•"/>
            </a:pPr>
            <a:r>
              <a:rPr lang="en-US" sz="2800" dirty="0">
                <a:solidFill>
                  <a:schemeClr val="bg1"/>
                </a:solidFill>
              </a:rPr>
              <a:t>Please reach out to Aamina with questions, concerns, recruitment opportunities, etc.</a:t>
            </a:r>
          </a:p>
          <a:p>
            <a:pPr marL="228600" indent="-228600">
              <a:spcBef>
                <a:spcPts val="1000"/>
              </a:spcBef>
              <a:spcAft>
                <a:spcPts val="1200"/>
              </a:spcAft>
              <a:buFont typeface="Arial"/>
              <a:buChar char="•"/>
            </a:pPr>
            <a:r>
              <a:rPr lang="en-US" sz="2800" dirty="0">
                <a:solidFill>
                  <a:schemeClr val="bg1"/>
                </a:solidFill>
                <a:hlinkClick r:id="rId2"/>
              </a:rPr>
              <a:t>Aamina.AbdirashidMohamed@Hennepin.us</a:t>
            </a:r>
            <a:r>
              <a:rPr lang="en-US" sz="2800" dirty="0">
                <a:solidFill>
                  <a:schemeClr val="bg1"/>
                </a:solidFill>
              </a:rPr>
              <a:t>. </a:t>
            </a:r>
          </a:p>
        </p:txBody>
      </p:sp>
      <p:sp>
        <p:nvSpPr>
          <p:cNvPr id="2" name="Title 1">
            <a:extLst>
              <a:ext uri="{FF2B5EF4-FFF2-40B4-BE49-F238E27FC236}">
                <a16:creationId xmlns:a16="http://schemas.microsoft.com/office/drawing/2014/main" id="{34E766BD-3BE1-8CD5-5260-758F80C24654}"/>
              </a:ext>
            </a:extLst>
          </p:cNvPr>
          <p:cNvSpPr>
            <a:spLocks noGrp="1"/>
          </p:cNvSpPr>
          <p:nvPr>
            <p:ph type="title"/>
          </p:nvPr>
        </p:nvSpPr>
        <p:spPr>
          <a:xfrm>
            <a:off x="838200" y="365125"/>
            <a:ext cx="4954996" cy="1325563"/>
          </a:xfrm>
        </p:spPr>
        <p:txBody>
          <a:bodyPr vert="horz" lIns="91440" tIns="45720" rIns="91440" bIns="45720" rtlCol="0" anchor="ctr">
            <a:normAutofit/>
          </a:bodyPr>
          <a:lstStyle/>
          <a:p>
            <a:pPr algn="ctr"/>
            <a:r>
              <a:rPr lang="en-US" b="0" i="0" kern="1200" dirty="0">
                <a:latin typeface="Segoe UI Light" panose="020B0502040204020203" pitchFamily="34" charset="0"/>
                <a:ea typeface="Segoe UI Light" panose="020B0502040204020203" pitchFamily="34" charset="0"/>
                <a:cs typeface="Segoe UI Light" panose="020B0502040204020203" pitchFamily="34" charset="0"/>
              </a:rPr>
              <a:t>MCHACP Council Coordinator</a:t>
            </a:r>
          </a:p>
        </p:txBody>
      </p:sp>
      <p:sp>
        <p:nvSpPr>
          <p:cNvPr id="19" name="Footer Placeholder 4">
            <a:extLst>
              <a:ext uri="{FF2B5EF4-FFF2-40B4-BE49-F238E27FC236}">
                <a16:creationId xmlns:a16="http://schemas.microsoft.com/office/drawing/2014/main" id="{99DA8B52-5CF9-26DA-7093-06725984176F}"/>
              </a:ext>
            </a:extLst>
          </p:cNvPr>
          <p:cNvSpPr>
            <a:spLocks noGrp="1"/>
          </p:cNvSpPr>
          <p:nvPr>
            <p:ph type="ftr" sz="quarter" idx="3"/>
          </p:nvPr>
        </p:nvSpPr>
        <p:spPr>
          <a:xfrm>
            <a:off x="838200" y="6291608"/>
            <a:ext cx="3743325" cy="365125"/>
          </a:xfrm>
        </p:spPr>
        <p:txBody>
          <a:bodyPr/>
          <a:lstStyle/>
          <a:p>
            <a:pPr>
              <a:spcAft>
                <a:spcPts val="600"/>
              </a:spcAft>
            </a:pPr>
            <a:r>
              <a:rPr lang="en-US"/>
              <a:t>Hennepin County</a:t>
            </a:r>
          </a:p>
        </p:txBody>
      </p:sp>
      <p:pic>
        <p:nvPicPr>
          <p:cNvPr id="4" name="Picture 3">
            <a:extLst>
              <a:ext uri="{FF2B5EF4-FFF2-40B4-BE49-F238E27FC236}">
                <a16:creationId xmlns:a16="http://schemas.microsoft.com/office/drawing/2014/main" id="{5125116C-3D3E-55BF-DA99-C3A6CBB5A9EF}"/>
              </a:ext>
            </a:extLst>
          </p:cNvPr>
          <p:cNvPicPr>
            <a:picLocks noChangeAspect="1"/>
          </p:cNvPicPr>
          <p:nvPr/>
        </p:nvPicPr>
        <p:blipFill>
          <a:blip r:embed="rId3"/>
          <a:stretch>
            <a:fillRect/>
          </a:stretch>
        </p:blipFill>
        <p:spPr>
          <a:xfrm>
            <a:off x="6707717" y="0"/>
            <a:ext cx="5486400" cy="6858000"/>
          </a:xfrm>
          <a:prstGeom prst="rect">
            <a:avLst/>
          </a:prstGeom>
        </p:spPr>
      </p:pic>
    </p:spTree>
    <p:extLst>
      <p:ext uri="{BB962C8B-B14F-4D97-AF65-F5344CB8AC3E}">
        <p14:creationId xmlns:p14="http://schemas.microsoft.com/office/powerpoint/2010/main" val="122464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Key Terms and Acronyms</a:t>
            </a:r>
          </a:p>
        </p:txBody>
      </p:sp>
      <p:graphicFrame>
        <p:nvGraphicFramePr>
          <p:cNvPr id="13" name="Table 12">
            <a:extLst>
              <a:ext uri="{FF2B5EF4-FFF2-40B4-BE49-F238E27FC236}">
                <a16:creationId xmlns:a16="http://schemas.microsoft.com/office/drawing/2014/main" id="{1FFF8A27-E03C-C809-3E18-835906FE5181}"/>
              </a:ext>
            </a:extLst>
          </p:cNvPr>
          <p:cNvGraphicFramePr>
            <a:graphicFrameLocks noGrp="1"/>
          </p:cNvGraphicFramePr>
          <p:nvPr>
            <p:extLst>
              <p:ext uri="{D42A27DB-BD31-4B8C-83A1-F6EECF244321}">
                <p14:modId xmlns:p14="http://schemas.microsoft.com/office/powerpoint/2010/main" val="4172345976"/>
              </p:ext>
            </p:extLst>
          </p:nvPr>
        </p:nvGraphicFramePr>
        <p:xfrm>
          <a:off x="972423" y="1469070"/>
          <a:ext cx="9944096" cy="4719214"/>
        </p:xfrm>
        <a:graphic>
          <a:graphicData uri="http://schemas.openxmlformats.org/drawingml/2006/table">
            <a:tbl>
              <a:tblPr>
                <a:tableStyleId>{5C22544A-7EE6-4342-B048-85BDC9FD1C3A}</a:tableStyleId>
              </a:tblPr>
              <a:tblGrid>
                <a:gridCol w="2424545">
                  <a:extLst>
                    <a:ext uri="{9D8B030D-6E8A-4147-A177-3AD203B41FA5}">
                      <a16:colId xmlns:a16="http://schemas.microsoft.com/office/drawing/2014/main" val="2787442989"/>
                    </a:ext>
                  </a:extLst>
                </a:gridCol>
                <a:gridCol w="7519551">
                  <a:extLst>
                    <a:ext uri="{9D8B030D-6E8A-4147-A177-3AD203B41FA5}">
                      <a16:colId xmlns:a16="http://schemas.microsoft.com/office/drawing/2014/main" val="2270171436"/>
                    </a:ext>
                  </a:extLst>
                </a:gridCol>
              </a:tblGrid>
              <a:tr h="320560">
                <a:tc>
                  <a:txBody>
                    <a:bodyPr/>
                    <a:lstStyle/>
                    <a:p>
                      <a:pPr algn="l" fontAlgn="b"/>
                      <a:r>
                        <a:rPr lang="en-US" sz="1400" b="1" u="none" strike="noStrike">
                          <a:effectLst/>
                        </a:rPr>
                        <a:t>CEO</a:t>
                      </a:r>
                      <a:endParaRPr lang="en-US" sz="14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400" u="none" strike="noStrike">
                          <a:effectLst/>
                        </a:rPr>
                        <a:t>Chief Elected Official</a:t>
                      </a:r>
                      <a:endParaRPr lang="en-US" sz="14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506565110"/>
                  </a:ext>
                </a:extLst>
              </a:tr>
              <a:tr h="387996">
                <a:tc>
                  <a:txBody>
                    <a:bodyPr/>
                    <a:lstStyle/>
                    <a:p>
                      <a:pPr algn="l" fontAlgn="b"/>
                      <a:r>
                        <a:rPr lang="en-US" sz="1400" b="1" u="none" strike="noStrike">
                          <a:effectLst/>
                        </a:rPr>
                        <a:t>Consumers/Clients/Unaligned Consumers</a:t>
                      </a:r>
                      <a:endParaRPr lang="en-US" sz="14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400" u="none" strike="noStrike">
                          <a:effectLst/>
                        </a:rPr>
                        <a:t>People living with HIV/AIDS in Minnesota</a:t>
                      </a:r>
                      <a:endParaRPr lang="en-US" sz="14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934404276"/>
                  </a:ext>
                </a:extLst>
              </a:tr>
              <a:tr h="320560">
                <a:tc>
                  <a:txBody>
                    <a:bodyPr/>
                    <a:lstStyle/>
                    <a:p>
                      <a:pPr algn="l" fontAlgn="b"/>
                      <a:r>
                        <a:rPr lang="en-US" sz="1400" b="1" u="none" strike="noStrike">
                          <a:effectLst/>
                        </a:rPr>
                        <a:t>EMA</a:t>
                      </a:r>
                      <a:endParaRPr lang="en-US" sz="14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400" u="none" strike="noStrike">
                          <a:effectLst/>
                        </a:rPr>
                        <a:t>Eligible Metropolitan Area</a:t>
                      </a:r>
                      <a:endParaRPr lang="en-US" sz="14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145836747"/>
                  </a:ext>
                </a:extLst>
              </a:tr>
              <a:tr h="320560">
                <a:tc>
                  <a:txBody>
                    <a:bodyPr/>
                    <a:lstStyle/>
                    <a:p>
                      <a:pPr algn="l" fontAlgn="b"/>
                      <a:r>
                        <a:rPr lang="en-US" sz="1400" b="1" u="none" strike="noStrike">
                          <a:effectLst/>
                        </a:rPr>
                        <a:t>HRSA/HAB</a:t>
                      </a:r>
                      <a:endParaRPr lang="en-US" sz="14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400" u="none" strike="noStrike">
                          <a:effectLst/>
                        </a:rPr>
                        <a:t>Health Resources &amp; Services Administration, HIV/AIDS Bureau (Federal Agency responsible for administering Ryan White Grant funding)</a:t>
                      </a:r>
                      <a:endParaRPr lang="en-US" sz="14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68995263"/>
                  </a:ext>
                </a:extLst>
              </a:tr>
              <a:tr h="320560">
                <a:tc>
                  <a:txBody>
                    <a:bodyPr/>
                    <a:lstStyle/>
                    <a:p>
                      <a:pPr algn="l" fontAlgn="b"/>
                      <a:r>
                        <a:rPr lang="en-US" sz="1400" b="1" u="none" strike="noStrike">
                          <a:effectLst/>
                        </a:rPr>
                        <a:t>MCHACP</a:t>
                      </a:r>
                      <a:endParaRPr lang="en-US" sz="14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400" u="none" strike="noStrike">
                          <a:effectLst/>
                        </a:rPr>
                        <a:t>Minnesota Council for HIV/AIDS Care &amp; Prevention, sometimes referred to as "the council"</a:t>
                      </a:r>
                      <a:endParaRPr lang="en-US" sz="14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013355127"/>
                  </a:ext>
                </a:extLst>
              </a:tr>
              <a:tr h="320560">
                <a:tc>
                  <a:txBody>
                    <a:bodyPr/>
                    <a:lstStyle/>
                    <a:p>
                      <a:pPr algn="l" fontAlgn="b"/>
                      <a:r>
                        <a:rPr lang="en-US" sz="1400" b="1" u="none" strike="noStrike">
                          <a:effectLst/>
                        </a:rPr>
                        <a:t>PC/PB</a:t>
                      </a:r>
                      <a:endParaRPr lang="en-US" sz="14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400" u="none" strike="noStrike">
                          <a:effectLst/>
                        </a:rPr>
                        <a:t>Planning Council/Planning Body</a:t>
                      </a:r>
                      <a:endParaRPr lang="en-US" sz="14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292072056"/>
                  </a:ext>
                </a:extLst>
              </a:tr>
              <a:tr h="320560">
                <a:tc>
                  <a:txBody>
                    <a:bodyPr/>
                    <a:lstStyle/>
                    <a:p>
                      <a:pPr algn="l" fontAlgn="b"/>
                      <a:r>
                        <a:rPr lang="en-US" sz="1400" b="1" u="none" strike="noStrike">
                          <a:effectLst/>
                        </a:rPr>
                        <a:t>PLWH</a:t>
                      </a:r>
                      <a:endParaRPr lang="en-US" sz="14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400" u="none" strike="noStrike">
                          <a:effectLst/>
                        </a:rPr>
                        <a:t>People Living with HIV/AIDS</a:t>
                      </a:r>
                      <a:endParaRPr lang="en-US" sz="14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699426460"/>
                  </a:ext>
                </a:extLst>
              </a:tr>
              <a:tr h="320560">
                <a:tc>
                  <a:txBody>
                    <a:bodyPr/>
                    <a:lstStyle/>
                    <a:p>
                      <a:pPr algn="l" fontAlgn="b"/>
                      <a:r>
                        <a:rPr lang="en-US" sz="1400" b="1" u="none" strike="noStrike">
                          <a:effectLst/>
                        </a:rPr>
                        <a:t>Providers/Subrecipients</a:t>
                      </a:r>
                      <a:endParaRPr lang="en-US" sz="14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400" u="none" strike="noStrike">
                          <a:effectLst/>
                        </a:rPr>
                        <a:t>Ryan White-funded organizations serving People living with HIV/AIDS in Minnesota</a:t>
                      </a:r>
                      <a:endParaRPr lang="en-US" sz="14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665519282"/>
                  </a:ext>
                </a:extLst>
              </a:tr>
              <a:tr h="320560">
                <a:tc>
                  <a:txBody>
                    <a:bodyPr/>
                    <a:lstStyle/>
                    <a:p>
                      <a:pPr algn="l" fontAlgn="b"/>
                      <a:r>
                        <a:rPr lang="en-US" sz="1400" b="1" u="none" strike="noStrike">
                          <a:effectLst/>
                        </a:rPr>
                        <a:t>PSRA</a:t>
                      </a:r>
                      <a:endParaRPr lang="en-US" sz="14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400" u="none" strike="noStrike">
                          <a:effectLst/>
                        </a:rPr>
                        <a:t>Priority Setting &amp; Resource Allocation</a:t>
                      </a:r>
                      <a:endParaRPr lang="en-US" sz="14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916714"/>
                  </a:ext>
                </a:extLst>
              </a:tr>
              <a:tr h="641122">
                <a:tc>
                  <a:txBody>
                    <a:bodyPr/>
                    <a:lstStyle/>
                    <a:p>
                      <a:pPr algn="l" fontAlgn="b"/>
                      <a:r>
                        <a:rPr lang="en-US" sz="1400" b="1" u="none" strike="noStrike">
                          <a:effectLst/>
                        </a:rPr>
                        <a:t>Recipients</a:t>
                      </a:r>
                      <a:endParaRPr lang="en-US" sz="14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400" u="none" strike="noStrike">
                          <a:effectLst/>
                        </a:rPr>
                        <a:t>Government entities like Hennepin County and MN Department of Human Services (DHS) receiving Ryan White funds directly from Health Resources &amp; Services Administration (HRSA)</a:t>
                      </a:r>
                      <a:endParaRPr lang="en-US" sz="14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60704630"/>
                  </a:ext>
                </a:extLst>
              </a:tr>
              <a:tr h="641122">
                <a:tc>
                  <a:txBody>
                    <a:bodyPr/>
                    <a:lstStyle/>
                    <a:p>
                      <a:pPr marL="0" algn="l" defTabSz="914400" rtl="0" eaLnBrk="1" fontAlgn="b" latinLnBrk="0" hangingPunct="1"/>
                      <a:r>
                        <a:rPr lang="en-US" sz="1400" b="1" u="none" strike="noStrike" kern="1200">
                          <a:solidFill>
                            <a:schemeClr val="dk1"/>
                          </a:solidFill>
                          <a:effectLst/>
                          <a:latin typeface="+mn-lt"/>
                          <a:ea typeface="+mn-ea"/>
                          <a:cs typeface="+mn-cs"/>
                        </a:rPr>
                        <a:t>HC RWHAP</a:t>
                      </a:r>
                    </a:p>
                  </a:txBody>
                  <a:tcPr marL="9525" marR="9525" marT="9525" marB="0" anchor="ctr"/>
                </a:tc>
                <a:tc>
                  <a:txBody>
                    <a:bodyPr/>
                    <a:lstStyle/>
                    <a:p>
                      <a:pPr marL="0" algn="l" defTabSz="914400" rtl="0" eaLnBrk="1" fontAlgn="b" latinLnBrk="0" hangingPunct="1"/>
                      <a:r>
                        <a:rPr lang="en-US" sz="1400" u="none" strike="noStrike" kern="1200">
                          <a:solidFill>
                            <a:schemeClr val="dk1"/>
                          </a:solidFill>
                          <a:effectLst/>
                          <a:latin typeface="+mn-lt"/>
                          <a:ea typeface="+mn-ea"/>
                          <a:cs typeface="+mn-cs"/>
                        </a:rPr>
                        <a:t>Hennepin County Ryan White HIV/AIDS Program</a:t>
                      </a:r>
                    </a:p>
                  </a:txBody>
                  <a:tcPr marL="9525" marR="9525" marT="9525" marB="0" anchor="ctr"/>
                </a:tc>
                <a:extLst>
                  <a:ext uri="{0D108BD9-81ED-4DB2-BD59-A6C34878D82A}">
                    <a16:rowId xmlns:a16="http://schemas.microsoft.com/office/drawing/2014/main" val="1749404756"/>
                  </a:ext>
                </a:extLst>
              </a:tr>
              <a:tr h="320560">
                <a:tc>
                  <a:txBody>
                    <a:bodyPr/>
                    <a:lstStyle/>
                    <a:p>
                      <a:pPr algn="l" fontAlgn="b"/>
                      <a:r>
                        <a:rPr lang="en-US" sz="1400" b="1" u="none" strike="noStrike">
                          <a:effectLst/>
                        </a:rPr>
                        <a:t>TGA</a:t>
                      </a:r>
                      <a:endParaRPr lang="en-US" sz="14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400" u="none" strike="noStrike">
                          <a:effectLst/>
                        </a:rPr>
                        <a:t>Transitional Grant Area</a:t>
                      </a:r>
                      <a:endParaRPr lang="en-US" sz="14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53864853"/>
                  </a:ext>
                </a:extLst>
              </a:tr>
            </a:tbl>
          </a:graphicData>
        </a:graphic>
      </p:graphicFrame>
      <p:sp>
        <p:nvSpPr>
          <p:cNvPr id="9" name="Footer Placeholder 4">
            <a:extLst>
              <a:ext uri="{FF2B5EF4-FFF2-40B4-BE49-F238E27FC236}">
                <a16:creationId xmlns:a16="http://schemas.microsoft.com/office/drawing/2014/main" id="{6BD7946B-32E3-2902-00E6-0CF3C1F0FFEB}"/>
              </a:ext>
            </a:extLst>
          </p:cNvPr>
          <p:cNvSpPr>
            <a:spLocks noGrp="1"/>
          </p:cNvSpPr>
          <p:nvPr/>
        </p:nvSpPr>
        <p:spPr>
          <a:xfrm>
            <a:off x="838200" y="6310312"/>
            <a:ext cx="41148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u="none"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8A91A0"/>
                </a:solidFill>
                <a:latin typeface="Segoe UI"/>
                <a:ea typeface="Segoe UI" panose="020B0502040204020203" pitchFamily="34" charset="0"/>
                <a:cs typeface="Segoe UI"/>
              </a:rPr>
              <a:t>Hennepin County Ryan White Program </a:t>
            </a:r>
            <a:endParaRPr lang="en-US">
              <a:solidFill>
                <a:srgbClr val="8A91A0"/>
              </a:solidFill>
              <a:latin typeface="Segoe UI" panose="020B0502040204020203" pitchFamily="34" charset="0"/>
              <a:ea typeface="Segoe UI" panose="020B0502040204020203" pitchFamily="34" charset="0"/>
              <a:cs typeface="Segoe UI" panose="020B0502040204020203" pitchFamily="34" charset="0"/>
            </a:endParaRPr>
          </a:p>
          <a:p>
            <a:r>
              <a:rPr lang="en-US">
                <a:solidFill>
                  <a:srgbClr val="8A91A0"/>
                </a:solidFill>
                <a:latin typeface="Segoe UI"/>
                <a:cs typeface="Segoe UI"/>
              </a:rPr>
              <a:t>Subrecipient onboarding – MCHACP</a:t>
            </a:r>
            <a:endParaRPr lang="en-US">
              <a:solidFill>
                <a:srgbClr val="8A91A0"/>
              </a:solidFill>
            </a:endParaRPr>
          </a:p>
        </p:txBody>
      </p:sp>
    </p:spTree>
    <p:extLst>
      <p:ext uri="{BB962C8B-B14F-4D97-AF65-F5344CB8AC3E}">
        <p14:creationId xmlns:p14="http://schemas.microsoft.com/office/powerpoint/2010/main" val="2379392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5CE90-3E31-FF09-87CF-1B52BE180A7F}"/>
              </a:ext>
            </a:extLst>
          </p:cNvPr>
          <p:cNvSpPr>
            <a:spLocks noGrp="1"/>
          </p:cNvSpPr>
          <p:nvPr>
            <p:ph type="title"/>
          </p:nvPr>
        </p:nvSpPr>
        <p:spPr/>
        <p:txBody>
          <a:bodyPr>
            <a:normAutofit/>
          </a:bodyPr>
          <a:lstStyle/>
          <a:p>
            <a:r>
              <a:rPr lang="en-US" sz="3600"/>
              <a:t>How Ryan White Part A Funds Reach the Community</a:t>
            </a:r>
          </a:p>
        </p:txBody>
      </p:sp>
      <p:graphicFrame>
        <p:nvGraphicFramePr>
          <p:cNvPr id="8" name="Content Placeholder 7">
            <a:extLst>
              <a:ext uri="{FF2B5EF4-FFF2-40B4-BE49-F238E27FC236}">
                <a16:creationId xmlns:a16="http://schemas.microsoft.com/office/drawing/2014/main" id="{F9F46FB0-7D4D-AFAF-2745-1602D6BBF49F}"/>
              </a:ext>
            </a:extLst>
          </p:cNvPr>
          <p:cNvGraphicFramePr>
            <a:graphicFrameLocks noGrp="1"/>
          </p:cNvGraphicFramePr>
          <p:nvPr>
            <p:ph sz="quarter" idx="11"/>
            <p:extLst>
              <p:ext uri="{D42A27DB-BD31-4B8C-83A1-F6EECF244321}">
                <p14:modId xmlns:p14="http://schemas.microsoft.com/office/powerpoint/2010/main" val="2975020088"/>
              </p:ext>
            </p:extLst>
          </p:nvPr>
        </p:nvGraphicFramePr>
        <p:xfrm>
          <a:off x="663779" y="1473200"/>
          <a:ext cx="10864442" cy="40591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6" name="Footer Placeholder 4">
            <a:extLst>
              <a:ext uri="{FF2B5EF4-FFF2-40B4-BE49-F238E27FC236}">
                <a16:creationId xmlns:a16="http://schemas.microsoft.com/office/drawing/2014/main" id="{79CE4F74-1085-0BD2-872D-EE9901666D1E}"/>
              </a:ext>
            </a:extLst>
          </p:cNvPr>
          <p:cNvSpPr>
            <a:spLocks noGrp="1"/>
          </p:cNvSpPr>
          <p:nvPr/>
        </p:nvSpPr>
        <p:spPr>
          <a:xfrm>
            <a:off x="838200" y="6189360"/>
            <a:ext cx="41148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u="none"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8A91A0"/>
                </a:solidFill>
                <a:latin typeface="Segoe UI"/>
                <a:ea typeface="Segoe UI" panose="020B0502040204020203" pitchFamily="34" charset="0"/>
                <a:cs typeface="Segoe UI"/>
              </a:rPr>
              <a:t>Hennepin County Ryan White Program </a:t>
            </a:r>
            <a:endParaRPr lang="en-US">
              <a:solidFill>
                <a:srgbClr val="8A91A0"/>
              </a:solidFill>
              <a:latin typeface="Segoe UI" panose="020B0502040204020203" pitchFamily="34" charset="0"/>
              <a:ea typeface="Segoe UI" panose="020B0502040204020203" pitchFamily="34" charset="0"/>
              <a:cs typeface="Segoe UI" panose="020B0502040204020203" pitchFamily="34" charset="0"/>
            </a:endParaRPr>
          </a:p>
          <a:p>
            <a:r>
              <a:rPr lang="en-US">
                <a:solidFill>
                  <a:srgbClr val="8A91A0"/>
                </a:solidFill>
                <a:latin typeface="Segoe UI"/>
                <a:cs typeface="Segoe UI"/>
              </a:rPr>
              <a:t>Subrecipient onboarding – MCHACP</a:t>
            </a:r>
            <a:endParaRPr lang="en-US">
              <a:solidFill>
                <a:srgbClr val="8A91A0"/>
              </a:solidFill>
            </a:endParaRPr>
          </a:p>
        </p:txBody>
      </p:sp>
    </p:spTree>
    <p:extLst>
      <p:ext uri="{BB962C8B-B14F-4D97-AF65-F5344CB8AC3E}">
        <p14:creationId xmlns:p14="http://schemas.microsoft.com/office/powerpoint/2010/main" val="3409492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6" descr="People working on ideas">
            <a:extLst>
              <a:ext uri="{FF2B5EF4-FFF2-40B4-BE49-F238E27FC236}">
                <a16:creationId xmlns:a16="http://schemas.microsoft.com/office/drawing/2014/main" id="{69D464AD-A6FF-14DD-C29E-5914D20C27B5}"/>
              </a:ext>
            </a:extLst>
          </p:cNvPr>
          <p:cNvPicPr>
            <a:picLocks noGrp="1" noChangeAspect="1"/>
          </p:cNvPicPr>
          <p:nvPr>
            <p:ph type="pic" sz="quarter" idx="14"/>
          </p:nvPr>
        </p:nvPicPr>
        <p:blipFill rotWithShape="1">
          <a:blip r:embed="rId2"/>
          <a:srcRect r="7648" b="2"/>
          <a:stretch/>
        </p:blipFill>
        <p:spPr>
          <a:xfrm>
            <a:off x="2522356"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8403B5-D16F-C277-1E0F-C9BCE28798C7}"/>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3600">
                <a:latin typeface="Segoe UI"/>
                <a:ea typeface="+mj-ea"/>
                <a:cs typeface="Segoe UI"/>
              </a:rPr>
              <a:t>Central Role of Planning Council</a:t>
            </a:r>
          </a:p>
        </p:txBody>
      </p:sp>
      <p:sp>
        <p:nvSpPr>
          <p:cNvPr id="3" name="Content Placeholder 2">
            <a:extLst>
              <a:ext uri="{FF2B5EF4-FFF2-40B4-BE49-F238E27FC236}">
                <a16:creationId xmlns:a16="http://schemas.microsoft.com/office/drawing/2014/main" id="{37D865AB-E955-348F-18A7-9498643BFD84}"/>
              </a:ext>
            </a:extLst>
          </p:cNvPr>
          <p:cNvSpPr>
            <a:spLocks noGrp="1"/>
          </p:cNvSpPr>
          <p:nvPr>
            <p:ph sz="quarter" idx="13"/>
          </p:nvPr>
        </p:nvSpPr>
        <p:spPr>
          <a:xfrm>
            <a:off x="838200" y="2144486"/>
            <a:ext cx="4114800" cy="4211864"/>
          </a:xfrm>
        </p:spPr>
        <p:txBody>
          <a:bodyPr vert="horz" lIns="91440" tIns="45720" rIns="91440" bIns="45720" rtlCol="0" anchor="t">
            <a:normAutofit/>
          </a:bodyPr>
          <a:lstStyle/>
          <a:p>
            <a:pPr>
              <a:lnSpc>
                <a:spcPct val="90000"/>
              </a:lnSpc>
              <a:buFont typeface="Arial" panose="020B0604020202020204" pitchFamily="34" charset="0"/>
              <a:buChar char="•"/>
            </a:pPr>
            <a:r>
              <a:rPr lang="en-US" sz="1600">
                <a:latin typeface="Segoe UI"/>
                <a:ea typeface="+mn-ea"/>
                <a:cs typeface="Segoe UI"/>
              </a:rPr>
              <a:t>Capture community experience and voice</a:t>
            </a:r>
          </a:p>
          <a:p>
            <a:pPr>
              <a:lnSpc>
                <a:spcPct val="90000"/>
              </a:lnSpc>
              <a:buFont typeface="Arial" panose="020B0604020202020204" pitchFamily="34" charset="0"/>
              <a:buChar char="•"/>
            </a:pPr>
            <a:r>
              <a:rPr lang="en-US" sz="1600">
                <a:latin typeface="Segoe UI"/>
                <a:ea typeface="+mn-ea"/>
                <a:cs typeface="Segoe UI"/>
              </a:rPr>
              <a:t>Provide formalized opportunities/roles for continuous community input for consumers of Ryan White Program services</a:t>
            </a:r>
          </a:p>
          <a:p>
            <a:pPr>
              <a:lnSpc>
                <a:spcPct val="90000"/>
              </a:lnSpc>
              <a:buFont typeface="Arial" panose="020B0604020202020204" pitchFamily="34" charset="0"/>
              <a:buChar char="•"/>
            </a:pPr>
            <a:r>
              <a:rPr lang="en-US" sz="1600">
                <a:latin typeface="Segoe UI"/>
                <a:ea typeface="+mn-ea"/>
                <a:cs typeface="Segoe UI"/>
              </a:rPr>
              <a:t>Shape a system of HIV care at the local level to reflect jurisdictional needs and priorities</a:t>
            </a:r>
          </a:p>
          <a:p>
            <a:pPr>
              <a:lnSpc>
                <a:spcPct val="90000"/>
              </a:lnSpc>
              <a:buFont typeface="Arial" panose="020B0604020202020204" pitchFamily="34" charset="0"/>
              <a:buChar char="•"/>
            </a:pPr>
            <a:r>
              <a:rPr lang="en-US" sz="1600">
                <a:latin typeface="Segoe UI"/>
                <a:ea typeface="+mn-ea"/>
                <a:cs typeface="Segoe UI"/>
              </a:rPr>
              <a:t>Consider the needs of the communities most impacted by HIV/AIDS when setting priorities and resource allocations</a:t>
            </a:r>
          </a:p>
        </p:txBody>
      </p:sp>
      <p:sp>
        <p:nvSpPr>
          <p:cNvPr id="6" name="Footer Placeholder 4">
            <a:extLst>
              <a:ext uri="{FF2B5EF4-FFF2-40B4-BE49-F238E27FC236}">
                <a16:creationId xmlns:a16="http://schemas.microsoft.com/office/drawing/2014/main" id="{C83CE588-7138-DD13-C1FC-B1C95D86AC42}"/>
              </a:ext>
            </a:extLst>
          </p:cNvPr>
          <p:cNvSpPr>
            <a:spLocks noGrp="1"/>
          </p:cNvSpPr>
          <p:nvPr/>
        </p:nvSpPr>
        <p:spPr>
          <a:xfrm>
            <a:off x="840949" y="6223996"/>
            <a:ext cx="41148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u="none"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8A91A0"/>
                </a:solidFill>
                <a:latin typeface="Segoe UI"/>
                <a:ea typeface="Segoe UI" panose="020B0502040204020203" pitchFamily="34" charset="0"/>
                <a:cs typeface="Segoe UI"/>
              </a:rPr>
              <a:t>Hennepin County Ryan White Program </a:t>
            </a:r>
            <a:endParaRPr lang="en-US">
              <a:solidFill>
                <a:srgbClr val="8A91A0"/>
              </a:solidFill>
              <a:latin typeface="Segoe UI" panose="020B0502040204020203" pitchFamily="34" charset="0"/>
              <a:ea typeface="Segoe UI" panose="020B0502040204020203" pitchFamily="34" charset="0"/>
              <a:cs typeface="Segoe UI" panose="020B0502040204020203" pitchFamily="34" charset="0"/>
            </a:endParaRPr>
          </a:p>
          <a:p>
            <a:r>
              <a:rPr lang="en-US">
                <a:solidFill>
                  <a:srgbClr val="8A91A0"/>
                </a:solidFill>
                <a:latin typeface="Segoe UI"/>
                <a:cs typeface="Segoe UI"/>
              </a:rPr>
              <a:t>Subrecipient onboarding – MCHACP</a:t>
            </a:r>
            <a:endParaRPr lang="en-US">
              <a:solidFill>
                <a:srgbClr val="8A91A0"/>
              </a:solidFill>
            </a:endParaRPr>
          </a:p>
        </p:txBody>
      </p:sp>
    </p:spTree>
    <p:extLst>
      <p:ext uri="{BB962C8B-B14F-4D97-AF65-F5344CB8AC3E}">
        <p14:creationId xmlns:p14="http://schemas.microsoft.com/office/powerpoint/2010/main" val="797419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6" descr="Woman wearing a turtleneck">
            <a:extLst>
              <a:ext uri="{FF2B5EF4-FFF2-40B4-BE49-F238E27FC236}">
                <a16:creationId xmlns:a16="http://schemas.microsoft.com/office/drawing/2014/main" id="{ED80392D-CFC5-B196-B899-59A84FA1F466}"/>
              </a:ext>
            </a:extLst>
          </p:cNvPr>
          <p:cNvPicPr>
            <a:picLocks noGrp="1" noChangeAspect="1"/>
          </p:cNvPicPr>
          <p:nvPr>
            <p:ph type="pic" sz="quarter" idx="14"/>
          </p:nvPr>
        </p:nvPicPr>
        <p:blipFill rotWithShape="1">
          <a:blip r:embed="rId2"/>
          <a:srcRect b="459"/>
          <a:stretch/>
        </p:blipFill>
        <p:spPr>
          <a:xfrm>
            <a:off x="2522356"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380D80-C7C7-7395-26FE-7E3A195F759A}"/>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a:latin typeface="Segoe UI Light"/>
                <a:ea typeface="+mj-ea"/>
                <a:cs typeface="Segoe UI Light"/>
              </a:rPr>
              <a:t>Uniqueness of Planning Council</a:t>
            </a:r>
          </a:p>
        </p:txBody>
      </p:sp>
      <p:sp>
        <p:nvSpPr>
          <p:cNvPr id="3" name="Content Placeholder 2">
            <a:extLst>
              <a:ext uri="{FF2B5EF4-FFF2-40B4-BE49-F238E27FC236}">
                <a16:creationId xmlns:a16="http://schemas.microsoft.com/office/drawing/2014/main" id="{56CE1A25-A95A-3D10-16BB-A80DE390973F}"/>
              </a:ext>
            </a:extLst>
          </p:cNvPr>
          <p:cNvSpPr>
            <a:spLocks noGrp="1"/>
          </p:cNvSpPr>
          <p:nvPr>
            <p:ph sz="quarter" idx="13"/>
          </p:nvPr>
        </p:nvSpPr>
        <p:spPr>
          <a:xfrm>
            <a:off x="847846" y="1975670"/>
            <a:ext cx="4572000" cy="4227838"/>
          </a:xfrm>
        </p:spPr>
        <p:txBody>
          <a:bodyPr vert="horz" lIns="91440" tIns="45720" rIns="91440" bIns="45720" rtlCol="0">
            <a:normAutofit/>
          </a:bodyPr>
          <a:lstStyle/>
          <a:p>
            <a:pPr>
              <a:lnSpc>
                <a:spcPct val="90000"/>
              </a:lnSpc>
              <a:spcBef>
                <a:spcPts val="600"/>
              </a:spcBef>
              <a:spcAft>
                <a:spcPts val="600"/>
              </a:spcAft>
              <a:buFont typeface="Arial" panose="020B0604020202020204" pitchFamily="34" charset="0"/>
              <a:buChar char="•"/>
            </a:pPr>
            <a:r>
              <a:rPr lang="en-US" sz="1600">
                <a:latin typeface="Segoe UI"/>
                <a:ea typeface="+mn-ea"/>
                <a:cs typeface="Segoe UI"/>
              </a:rPr>
              <a:t>Ryan White Part A Planning Councils are unique as no other federal health/human services programs require such bodies.</a:t>
            </a:r>
          </a:p>
          <a:p>
            <a:pPr>
              <a:lnSpc>
                <a:spcPct val="90000"/>
              </a:lnSpc>
              <a:spcBef>
                <a:spcPts val="600"/>
              </a:spcBef>
              <a:spcAft>
                <a:spcPts val="600"/>
              </a:spcAft>
              <a:buFont typeface="Arial" panose="020B0604020202020204" pitchFamily="34" charset="0"/>
              <a:buChar char="•"/>
            </a:pPr>
            <a:r>
              <a:rPr lang="en-US" sz="1600">
                <a:latin typeface="Segoe UI"/>
                <a:ea typeface="+mn-ea"/>
                <a:cs typeface="Segoe UI"/>
              </a:rPr>
              <a:t>Many federal programs require community planning, but planning bodies are often considered advisory rather than directive.</a:t>
            </a:r>
          </a:p>
          <a:p>
            <a:pPr>
              <a:lnSpc>
                <a:spcPct val="90000"/>
              </a:lnSpc>
              <a:spcBef>
                <a:spcPts val="600"/>
              </a:spcBef>
              <a:spcAft>
                <a:spcPts val="600"/>
              </a:spcAft>
              <a:buFont typeface="Arial" panose="020B0604020202020204" pitchFamily="34" charset="0"/>
              <a:buChar char="•"/>
            </a:pPr>
            <a:r>
              <a:rPr lang="en-US" sz="1600">
                <a:latin typeface="Segoe UI"/>
                <a:ea typeface="+mn-ea"/>
                <a:cs typeface="Segoe UI"/>
              </a:rPr>
              <a:t>Federally funded non-profits like community health centers are sometimes required to include consumers on their boards. </a:t>
            </a:r>
          </a:p>
          <a:p>
            <a:pPr>
              <a:lnSpc>
                <a:spcPct val="90000"/>
              </a:lnSpc>
              <a:spcBef>
                <a:spcPts val="600"/>
              </a:spcBef>
              <a:spcAft>
                <a:spcPts val="600"/>
              </a:spcAft>
              <a:buFont typeface="Arial" panose="020B0604020202020204" pitchFamily="34" charset="0"/>
              <a:buChar char="•"/>
            </a:pPr>
            <a:r>
              <a:rPr lang="en-US" sz="1600">
                <a:latin typeface="Segoe UI"/>
                <a:ea typeface="+mn-ea"/>
                <a:cs typeface="Segoe UI"/>
              </a:rPr>
              <a:t>Some planning bodies require consumer input but rarely 33% of voting members are required to be receiving services.</a:t>
            </a:r>
          </a:p>
          <a:p>
            <a:pPr>
              <a:lnSpc>
                <a:spcPct val="90000"/>
              </a:lnSpc>
              <a:spcBef>
                <a:spcPts val="600"/>
              </a:spcBef>
              <a:spcAft>
                <a:spcPts val="600"/>
              </a:spcAft>
              <a:buFont typeface="Arial" panose="020B0604020202020204" pitchFamily="34" charset="0"/>
              <a:buChar char="•"/>
            </a:pPr>
            <a:r>
              <a:rPr lang="en-US" sz="1600">
                <a:latin typeface="Segoe UI"/>
                <a:ea typeface="+mn-ea"/>
                <a:cs typeface="Segoe UI"/>
              </a:rPr>
              <a:t>Almost none have such specific legislative responsibilities. </a:t>
            </a:r>
          </a:p>
        </p:txBody>
      </p:sp>
      <p:sp>
        <p:nvSpPr>
          <p:cNvPr id="6" name="Footer Placeholder 4">
            <a:extLst>
              <a:ext uri="{FF2B5EF4-FFF2-40B4-BE49-F238E27FC236}">
                <a16:creationId xmlns:a16="http://schemas.microsoft.com/office/drawing/2014/main" id="{04D5736D-5FC2-9668-5DBF-A8F70861274E}"/>
              </a:ext>
            </a:extLst>
          </p:cNvPr>
          <p:cNvSpPr>
            <a:spLocks noGrp="1"/>
          </p:cNvSpPr>
          <p:nvPr/>
        </p:nvSpPr>
        <p:spPr>
          <a:xfrm>
            <a:off x="838200" y="6310312"/>
            <a:ext cx="41148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u="none"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8A91A0"/>
                </a:solidFill>
                <a:latin typeface="Segoe UI"/>
                <a:ea typeface="Segoe UI" panose="020B0502040204020203" pitchFamily="34" charset="0"/>
                <a:cs typeface="Segoe UI"/>
              </a:rPr>
              <a:t>Hennepin County Ryan White Program </a:t>
            </a:r>
            <a:endParaRPr lang="en-US">
              <a:solidFill>
                <a:srgbClr val="8A91A0"/>
              </a:solidFill>
              <a:latin typeface="Segoe UI" panose="020B0502040204020203" pitchFamily="34" charset="0"/>
              <a:ea typeface="Segoe UI" panose="020B0502040204020203" pitchFamily="34" charset="0"/>
              <a:cs typeface="Segoe UI" panose="020B0502040204020203" pitchFamily="34" charset="0"/>
            </a:endParaRPr>
          </a:p>
          <a:p>
            <a:r>
              <a:rPr lang="en-US">
                <a:solidFill>
                  <a:srgbClr val="8A91A0"/>
                </a:solidFill>
                <a:latin typeface="Segoe UI"/>
                <a:cs typeface="Segoe UI"/>
              </a:rPr>
              <a:t>Subrecipient onboarding – MCHACP</a:t>
            </a:r>
            <a:endParaRPr lang="en-US">
              <a:solidFill>
                <a:srgbClr val="8A91A0"/>
              </a:solidFill>
            </a:endParaRPr>
          </a:p>
        </p:txBody>
      </p:sp>
    </p:spTree>
    <p:extLst>
      <p:ext uri="{BB962C8B-B14F-4D97-AF65-F5344CB8AC3E}">
        <p14:creationId xmlns:p14="http://schemas.microsoft.com/office/powerpoint/2010/main" val="14943282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DC11BAF-E2FC-72D5-F067-E4263E39FE45}"/>
              </a:ext>
            </a:extLst>
          </p:cNvPr>
          <p:cNvSpPr txBox="1"/>
          <p:nvPr/>
        </p:nvSpPr>
        <p:spPr>
          <a:xfrm>
            <a:off x="1113810" y="2468204"/>
            <a:ext cx="4036334" cy="238760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Bef>
                <a:spcPct val="0"/>
              </a:spcBef>
              <a:spcAft>
                <a:spcPts val="600"/>
              </a:spcAft>
            </a:pPr>
            <a:r>
              <a:rPr lang="en-US" sz="5400" kern="1200">
                <a:solidFill>
                  <a:schemeClr val="tx1"/>
                </a:solidFill>
                <a:latin typeface="Segoe UI"/>
                <a:ea typeface="+mj-ea"/>
                <a:cs typeface="Segoe UI"/>
              </a:rPr>
              <a:t>Planning Council Make-Up</a:t>
            </a:r>
          </a:p>
        </p:txBody>
      </p:sp>
      <p:grpSp>
        <p:nvGrpSpPr>
          <p:cNvPr id="29" name="Group 28">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30" name="Rectangle 29">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33">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6D40599-8EEC-59DF-123E-80B068DD628F}"/>
              </a:ext>
            </a:extLst>
          </p:cNvPr>
          <p:cNvPicPr>
            <a:picLocks noChangeAspect="1"/>
          </p:cNvPicPr>
          <p:nvPr/>
        </p:nvPicPr>
        <p:blipFill>
          <a:blip r:embed="rId2"/>
          <a:stretch>
            <a:fillRect/>
          </a:stretch>
        </p:blipFill>
        <p:spPr>
          <a:xfrm>
            <a:off x="5857367" y="573040"/>
            <a:ext cx="5386725" cy="5617029"/>
          </a:xfrm>
          <a:prstGeom prst="rect">
            <a:avLst/>
          </a:prstGeom>
        </p:spPr>
      </p:pic>
      <p:sp>
        <p:nvSpPr>
          <p:cNvPr id="5" name="Footer Placeholder 4">
            <a:extLst>
              <a:ext uri="{FF2B5EF4-FFF2-40B4-BE49-F238E27FC236}">
                <a16:creationId xmlns:a16="http://schemas.microsoft.com/office/drawing/2014/main" id="{B4287082-B2B0-7AEA-5C92-E079C1D42C2E}"/>
              </a:ext>
            </a:extLst>
          </p:cNvPr>
          <p:cNvSpPr>
            <a:spLocks noGrp="1"/>
          </p:cNvSpPr>
          <p:nvPr/>
        </p:nvSpPr>
        <p:spPr>
          <a:xfrm>
            <a:off x="838200" y="6310312"/>
            <a:ext cx="41148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u="none"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8A91A0"/>
                </a:solidFill>
                <a:latin typeface="Segoe UI"/>
                <a:ea typeface="Segoe UI" panose="020B0502040204020203" pitchFamily="34" charset="0"/>
                <a:cs typeface="Segoe UI"/>
              </a:rPr>
              <a:t>Hennepin County Ryan White Program </a:t>
            </a:r>
            <a:endParaRPr lang="en-US">
              <a:solidFill>
                <a:srgbClr val="8A91A0"/>
              </a:solidFill>
              <a:latin typeface="Segoe UI" panose="020B0502040204020203" pitchFamily="34" charset="0"/>
              <a:ea typeface="Segoe UI" panose="020B0502040204020203" pitchFamily="34" charset="0"/>
              <a:cs typeface="Segoe UI" panose="020B0502040204020203" pitchFamily="34" charset="0"/>
            </a:endParaRPr>
          </a:p>
          <a:p>
            <a:r>
              <a:rPr lang="en-US">
                <a:solidFill>
                  <a:srgbClr val="8A91A0"/>
                </a:solidFill>
                <a:latin typeface="Segoe UI"/>
                <a:cs typeface="Segoe UI"/>
              </a:rPr>
              <a:t>Subrecipient onboarding – MCHACP</a:t>
            </a:r>
            <a:endParaRPr lang="en-US">
              <a:solidFill>
                <a:srgbClr val="8A91A0"/>
              </a:solidFill>
            </a:endParaRPr>
          </a:p>
        </p:txBody>
      </p:sp>
    </p:spTree>
    <p:extLst>
      <p:ext uri="{BB962C8B-B14F-4D97-AF65-F5344CB8AC3E}">
        <p14:creationId xmlns:p14="http://schemas.microsoft.com/office/powerpoint/2010/main" val="2070922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DAF2CEDA-BD58-7A34-F924-9A0F9A461C85}"/>
              </a:ext>
            </a:extLst>
          </p:cNvPr>
          <p:cNvSpPr>
            <a:spLocks noGrp="1"/>
          </p:cNvSpPr>
          <p:nvPr>
            <p:ph type="title"/>
          </p:nvPr>
        </p:nvSpPr>
        <p:spPr>
          <a:xfrm>
            <a:off x="6571371" y="515705"/>
            <a:ext cx="4805996" cy="1297115"/>
          </a:xfrm>
        </p:spPr>
        <p:txBody>
          <a:bodyPr vert="horz" lIns="91440" tIns="45720" rIns="91440" bIns="45720" rtlCol="0" anchor="t">
            <a:normAutofit/>
          </a:bodyPr>
          <a:lstStyle/>
          <a:p>
            <a:r>
              <a:rPr lang="en-US" sz="3400" kern="1200">
                <a:solidFill>
                  <a:schemeClr val="tx2"/>
                </a:solidFill>
                <a:latin typeface="+mj-lt"/>
                <a:ea typeface="+mj-ea"/>
                <a:cs typeface="+mj-cs"/>
              </a:rPr>
              <a:t>Planning Council Community Membership</a:t>
            </a:r>
          </a:p>
        </p:txBody>
      </p:sp>
      <p:pic>
        <p:nvPicPr>
          <p:cNvPr id="10" name="Graphic 9" descr="Group">
            <a:extLst>
              <a:ext uri="{FF2B5EF4-FFF2-40B4-BE49-F238E27FC236}">
                <a16:creationId xmlns:a16="http://schemas.microsoft.com/office/drawing/2014/main" id="{E1AB345E-D40D-119C-554F-7FF9B0BE5A5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7" name="Group 16">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8" name="Freeform: Shape 17">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Footer Placeholder 3">
            <a:extLst>
              <a:ext uri="{FF2B5EF4-FFF2-40B4-BE49-F238E27FC236}">
                <a16:creationId xmlns:a16="http://schemas.microsoft.com/office/drawing/2014/main" id="{E480A19B-7B8E-0FC9-82A5-D194C506C547}"/>
              </a:ext>
            </a:extLst>
          </p:cNvPr>
          <p:cNvSpPr>
            <a:spLocks noGrp="1"/>
          </p:cNvSpPr>
          <p:nvPr>
            <p:ph type="ftr" sz="quarter" idx="3"/>
          </p:nvPr>
        </p:nvSpPr>
        <p:spPr>
          <a:xfrm>
            <a:off x="4038600" y="6356350"/>
            <a:ext cx="4114800" cy="365125"/>
          </a:xfrm>
        </p:spPr>
        <p:txBody>
          <a:bodyPr vert="horz" lIns="91440" tIns="45720" rIns="91440" bIns="45720" rtlCol="0" anchor="ctr">
            <a:normAutofit/>
          </a:bodyPr>
          <a:lstStyle/>
          <a:p>
            <a:pPr algn="ctr">
              <a:spcAft>
                <a:spcPts val="600"/>
              </a:spcAft>
            </a:pPr>
            <a:r>
              <a:rPr lang="en-US" kern="1200">
                <a:solidFill>
                  <a:schemeClr val="tx1">
                    <a:tint val="75000"/>
                  </a:schemeClr>
                </a:solidFill>
                <a:latin typeface="+mn-lt"/>
                <a:ea typeface="+mn-ea"/>
                <a:cs typeface="+mn-cs"/>
              </a:rPr>
              <a:t>Hennepin County</a:t>
            </a:r>
          </a:p>
        </p:txBody>
      </p:sp>
      <p:sp>
        <p:nvSpPr>
          <p:cNvPr id="2" name="TextBox 1">
            <a:extLst>
              <a:ext uri="{FF2B5EF4-FFF2-40B4-BE49-F238E27FC236}">
                <a16:creationId xmlns:a16="http://schemas.microsoft.com/office/drawing/2014/main" id="{18BA7B25-DA30-7FB5-6874-1D0F6D6A8E61}"/>
              </a:ext>
            </a:extLst>
          </p:cNvPr>
          <p:cNvSpPr txBox="1"/>
          <p:nvPr/>
        </p:nvSpPr>
        <p:spPr>
          <a:xfrm>
            <a:off x="6294782" y="1794565"/>
            <a:ext cx="5618369" cy="32932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US" sz="1600">
                <a:solidFill>
                  <a:schemeClr val="tx2"/>
                </a:solidFill>
                <a:latin typeface="Segoe UI"/>
                <a:ea typeface="+mn-lt"/>
                <a:cs typeface="+mn-lt"/>
              </a:rPr>
              <a:t>There is an alternative to full Council membership. The Community Membership option offers participants who wish to participate on the committee level to become a community member for any committee. </a:t>
            </a:r>
          </a:p>
          <a:p>
            <a:pPr marL="171450" indent="-171450">
              <a:buFont typeface="Arial"/>
              <a:buChar char="•"/>
            </a:pPr>
            <a:endParaRPr lang="en-US" sz="1600">
              <a:solidFill>
                <a:schemeClr val="tx2"/>
              </a:solidFill>
              <a:latin typeface="Segoe UI"/>
              <a:ea typeface="+mn-lt"/>
              <a:cs typeface="+mn-lt"/>
            </a:endParaRPr>
          </a:p>
          <a:p>
            <a:pPr marL="171450" indent="-171450">
              <a:buFont typeface="Arial"/>
              <a:buChar char="•"/>
            </a:pPr>
            <a:r>
              <a:rPr lang="en-US" sz="1600">
                <a:solidFill>
                  <a:schemeClr val="tx2"/>
                </a:solidFill>
                <a:latin typeface="Segoe UI"/>
                <a:ea typeface="+mn-lt"/>
                <a:cs typeface="+mn-lt"/>
              </a:rPr>
              <a:t>Once an individual has satisfied the committee’s eligibility requirements (attend 3 out of 4 committee meetings in a row), they are eligible to vote on issues brought before the committee. </a:t>
            </a:r>
          </a:p>
          <a:p>
            <a:pPr marL="171450" indent="-171450">
              <a:buFont typeface="Arial"/>
              <a:buChar char="•"/>
            </a:pPr>
            <a:endParaRPr lang="en-US" sz="1600">
              <a:solidFill>
                <a:schemeClr val="tx2"/>
              </a:solidFill>
              <a:latin typeface="Segoe UI"/>
              <a:ea typeface="+mn-lt"/>
              <a:cs typeface="+mn-lt"/>
            </a:endParaRPr>
          </a:p>
          <a:p>
            <a:pPr marL="171450" indent="-171450">
              <a:buFont typeface="Arial"/>
              <a:buChar char="•"/>
            </a:pPr>
            <a:r>
              <a:rPr lang="en-US" sz="1600">
                <a:solidFill>
                  <a:schemeClr val="tx2"/>
                </a:solidFill>
                <a:latin typeface="Segoe UI"/>
                <a:ea typeface="+mn-lt"/>
                <a:cs typeface="+mn-lt"/>
              </a:rPr>
              <a:t>Community members may also attend full Council meetings but voting privileges are limited to their committee.</a:t>
            </a:r>
            <a:endParaRPr lang="en-US" sz="1600">
              <a:solidFill>
                <a:schemeClr val="tx2"/>
              </a:solidFill>
              <a:latin typeface="Segoe UI"/>
              <a:cs typeface="Calibri"/>
            </a:endParaRPr>
          </a:p>
        </p:txBody>
      </p:sp>
    </p:spTree>
    <p:extLst>
      <p:ext uri="{BB962C8B-B14F-4D97-AF65-F5344CB8AC3E}">
        <p14:creationId xmlns:p14="http://schemas.microsoft.com/office/powerpoint/2010/main" val="1884807983"/>
      </p:ext>
    </p:extLst>
  </p:cSld>
  <p:clrMapOvr>
    <a:masterClrMapping/>
  </p:clrMapOvr>
</p:sld>
</file>

<file path=ppt/theme/theme1.xml><?xml version="1.0" encoding="utf-8"?>
<a:theme xmlns:a="http://schemas.openxmlformats.org/drawingml/2006/main" name="Office Theme">
  <a:themeElements>
    <a:clrScheme name="Hennepin County Palette 2016">
      <a:dk1>
        <a:srgbClr val="113C66"/>
      </a:dk1>
      <a:lt1>
        <a:srgbClr val="FAFAFA"/>
      </a:lt1>
      <a:dk2>
        <a:srgbClr val="113C66"/>
      </a:dk2>
      <a:lt2>
        <a:srgbClr val="FAFAFA"/>
      </a:lt2>
      <a:accent1>
        <a:srgbClr val="0058A3"/>
      </a:accent1>
      <a:accent2>
        <a:srgbClr val="44C8F5"/>
      </a:accent2>
      <a:accent3>
        <a:srgbClr val="9FCC3B"/>
      </a:accent3>
      <a:accent4>
        <a:srgbClr val="F7931E"/>
      </a:accent4>
      <a:accent5>
        <a:srgbClr val="EF413C"/>
      </a:accent5>
      <a:accent6>
        <a:srgbClr val="3E1151"/>
      </a:accent6>
      <a:hlink>
        <a:srgbClr val="00AEEF"/>
      </a:hlink>
      <a:folHlink>
        <a:srgbClr val="44C8F5"/>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C Template November 2016" id="{7305A6EE-1A77-4FF8-AE84-8B38D37E2C3C}" vid="{69EA2A9D-4C5A-4AE2-A084-1E1C853FD77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73318B64528E94E9FD640B5C1584F4B" ma:contentTypeVersion="17" ma:contentTypeDescription="Create a new document." ma:contentTypeScope="" ma:versionID="68437613ec021efb735cb0c96e3ea333">
  <xsd:schema xmlns:xsd="http://www.w3.org/2001/XMLSchema" xmlns:xs="http://www.w3.org/2001/XMLSchema" xmlns:p="http://schemas.microsoft.com/office/2006/metadata/properties" xmlns:ns2="6eac1f4b-5817-4d0f-bb79-f97d33da94f3" xmlns:ns3="ef370f41-b301-4688-91b0-03752f0e7c9e" xmlns:ns4="66dacab7-a067-4aaf-b88d-e77dc82a1624" targetNamespace="http://schemas.microsoft.com/office/2006/metadata/properties" ma:root="true" ma:fieldsID="c2b36004cc5f2f10bad08aedc3052c8e" ns2:_="" ns3:_="" ns4:_="">
    <xsd:import namespace="6eac1f4b-5817-4d0f-bb79-f97d33da94f3"/>
    <xsd:import namespace="ef370f41-b301-4688-91b0-03752f0e7c9e"/>
    <xsd:import namespace="66dacab7-a067-4aaf-b88d-e77dc82a162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OCR" minOccurs="0"/>
                <xsd:element ref="ns2:MediaLengthInSeconds" minOccurs="0"/>
                <xsd:element ref="ns2:lcf76f155ced4ddcb4097134ff3c332f" minOccurs="0"/>
                <xsd:element ref="ns4:TaxCatchAll" minOccurs="0"/>
                <xsd:element ref="ns2:MediaServiceObjectDetectorVersions" minOccurs="0"/>
                <xsd:element ref="ns2:MediaServiceLocation"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ac1f4b-5817-4d0f-bb79-f97d33da94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3ae75ce-4bcd-48ac-ac55-3be0f0d5831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f370f41-b301-4688-91b0-03752f0e7c9e"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6dacab7-a067-4aaf-b88d-e77dc82a1624"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0355aea7-1a05-43e1-b2eb-5befb1307605}" ma:internalName="TaxCatchAll" ma:showField="CatchAllData" ma:web="ef370f41-b301-4688-91b0-03752f0e7c9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66dacab7-a067-4aaf-b88d-e77dc82a1624" xsi:nil="true"/>
    <lcf76f155ced4ddcb4097134ff3c332f xmlns="6eac1f4b-5817-4d0f-bb79-f97d33da94f3">
      <Terms xmlns="http://schemas.microsoft.com/office/infopath/2007/PartnerControls"/>
    </lcf76f155ced4ddcb4097134ff3c332f>
    <SharedWithUsers xmlns="ef370f41-b301-4688-91b0-03752f0e7c9e">
      <UserInfo>
        <DisplayName>Jeremy A Stadelman</DisplayName>
        <AccountId>225</AccountId>
        <AccountType/>
      </UserInfo>
      <UserInfo>
        <DisplayName>Erin Mehta</DisplayName>
        <AccountId>403</AccountId>
        <AccountType/>
      </UserInfo>
      <UserInfo>
        <DisplayName>Dawn E Petroskas</DisplayName>
        <AccountId>404</AccountId>
        <AccountType/>
      </UserInfo>
    </SharedWithUsers>
  </documentManagement>
</p:properties>
</file>

<file path=customXml/itemProps1.xml><?xml version="1.0" encoding="utf-8"?>
<ds:datastoreItem xmlns:ds="http://schemas.openxmlformats.org/officeDocument/2006/customXml" ds:itemID="{D34E3CF0-6C40-49DE-9514-492701D7BAED}">
  <ds:schemaRefs>
    <ds:schemaRef ds:uri="http://schemas.microsoft.com/sharepoint/v3/contenttype/forms"/>
  </ds:schemaRefs>
</ds:datastoreItem>
</file>

<file path=customXml/itemProps2.xml><?xml version="1.0" encoding="utf-8"?>
<ds:datastoreItem xmlns:ds="http://schemas.openxmlformats.org/officeDocument/2006/customXml" ds:itemID="{4906450E-82C4-4ED1-B38C-4F848381BB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eac1f4b-5817-4d0f-bb79-f97d33da94f3"/>
    <ds:schemaRef ds:uri="ef370f41-b301-4688-91b0-03752f0e7c9e"/>
    <ds:schemaRef ds:uri="66dacab7-a067-4aaf-b88d-e77dc82a16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26B8610-BF58-4CC2-830E-ED1BD8CBA338}">
  <ds:schemaRefs>
    <ds:schemaRef ds:uri="http://schemas.openxmlformats.org/package/2006/metadata/core-properties"/>
    <ds:schemaRef ds:uri="66dacab7-a067-4aaf-b88d-e77dc82a1624"/>
    <ds:schemaRef ds:uri="http://purl.org/dc/elements/1.1/"/>
    <ds:schemaRef ds:uri="http://schemas.microsoft.com/office/2006/metadata/properties"/>
    <ds:schemaRef ds:uri="http://www.w3.org/XML/1998/namespace"/>
    <ds:schemaRef ds:uri="http://schemas.microsoft.com/office/2006/documentManagement/types"/>
    <ds:schemaRef ds:uri="ef370f41-b301-4688-91b0-03752f0e7c9e"/>
    <ds:schemaRef ds:uri="http://purl.org/dc/terms/"/>
    <ds:schemaRef ds:uri="http://schemas.microsoft.com/office/infopath/2007/PartnerControls"/>
    <ds:schemaRef ds:uri="6eac1f4b-5817-4d0f-bb79-f97d33da94f3"/>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PowerPoint template (3)</Template>
  <TotalTime>6</TotalTime>
  <Words>1291</Words>
  <Application>Microsoft Office PowerPoint</Application>
  <PresentationFormat>Widescreen</PresentationFormat>
  <Paragraphs>138</Paragraphs>
  <Slides>16</Slides>
  <Notes>3</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MCHACP Council Coordinator</vt:lpstr>
      <vt:lpstr>Key Terms and Acronyms</vt:lpstr>
      <vt:lpstr>How Ryan White Part A Funds Reach the Community</vt:lpstr>
      <vt:lpstr>Central Role of Planning Council</vt:lpstr>
      <vt:lpstr>Uniqueness of Planning Council</vt:lpstr>
      <vt:lpstr>PowerPoint Presentation</vt:lpstr>
      <vt:lpstr>Planning Council Community Membership</vt:lpstr>
      <vt:lpstr>Subrecipient: Roles &amp; Responsibilities</vt:lpstr>
      <vt:lpstr>Recipient: Roles &amp; Responsibilities</vt:lpstr>
      <vt:lpstr>PowerPoint Presentation</vt:lpstr>
      <vt:lpstr>PowerPoint Presentation</vt:lpstr>
      <vt:lpstr>MCHACP meetings</vt:lpstr>
      <vt:lpstr>Why should you join the council?</vt:lpstr>
      <vt:lpstr>Summary </vt:lpstr>
    </vt:vector>
  </TitlesOfParts>
  <Manager/>
  <Company>Hennepin County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Eriika Etshokin</dc:creator>
  <cp:keywords/>
  <dc:description/>
  <cp:lastModifiedBy>Eriika Etshokin</cp:lastModifiedBy>
  <cp:revision>79</cp:revision>
  <cp:lastPrinted>2016-11-03T22:49:44Z</cp:lastPrinted>
  <dcterms:created xsi:type="dcterms:W3CDTF">2023-12-14T19:40:14Z</dcterms:created>
  <dcterms:modified xsi:type="dcterms:W3CDTF">2026-03-18T16:02:35Z</dcterms:modified>
  <cp:category/>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0x010100A73318B64528E94E9FD640B5C1584F4B</vt:lpwstr>
  </property>
  <property fmtid="{D5CDD505-2E9C-101B-9397-08002B2CF9AE}" pid="3" name="Hennepin County Content Status">
    <vt:lpwstr/>
  </property>
  <property fmtid="{D5CDD505-2E9C-101B-9397-08002B2CF9AE}" pid="4" name="Ent-Department">
    <vt:lpwstr>368;#Communications|a2f9b082-d70d-4b24-8a2a-cfcc7883a969</vt:lpwstr>
  </property>
  <property fmtid="{D5CDD505-2E9C-101B-9397-08002B2CF9AE}" pid="5" name="Com - Communications">
    <vt:lpwstr>382;#Brand|09a3bbe6-7e26-4256-a32f-395f05f3ad50;#383;#Graphic Design|86fe64f1-b69a-40a1-b8ab-84fcc1930669;#478;#PowerPoint|f14ede72-ac71-4e78-b802-a6703af07abc;#387;#Templates|f6d765a0-12d4-48c2-ae53-a903487aaee3</vt:lpwstr>
  </property>
  <property fmtid="{D5CDD505-2E9C-101B-9397-08002B2CF9AE}" pid="6" name="Com-AllTags">
    <vt:lpwstr>382;#Brand|09a3bbe6-7e26-4256-a32f-395f05f3ad50;#383;# Graphic Design|86fe64f1-b69a-40a1-b8ab-84fcc1930669;#478;# PowerPoint|f14ede72-ac71-4e78-b802-a6703af07abc;#387;# Templates|f6d765a0-12d4-48c2-ae53-a903487aaee3</vt:lpwstr>
  </property>
  <property fmtid="{D5CDD505-2E9C-101B-9397-08002B2CF9AE}" pid="7" name="MediaServiceImageTags">
    <vt:lpwstr/>
  </property>
</Properties>
</file>